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88150" cy="100203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hHfnCGnRla4bKTxFFoYS4dc29t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84871" cy="502755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01698" y="0"/>
            <a:ext cx="2984871" cy="502755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s-E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5:notes"/>
          <p:cNvSpPr txBox="1"/>
          <p:nvPr>
            <p:ph idx="1" type="body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0" name="Google Shape;360;p15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d7c7d9afbb_1_1:notes"/>
          <p:cNvSpPr txBox="1"/>
          <p:nvPr>
            <p:ph idx="1" type="body"/>
          </p:nvPr>
        </p:nvSpPr>
        <p:spPr>
          <a:xfrm>
            <a:off x="688815" y="4759643"/>
            <a:ext cx="5510400" cy="4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1" name="Google Shape;391;g2d7c7d9afbb_1_1:notes"/>
          <p:cNvSpPr/>
          <p:nvPr>
            <p:ph idx="2" type="sldImg"/>
          </p:nvPr>
        </p:nvSpPr>
        <p:spPr>
          <a:xfrm>
            <a:off x="104775" y="750888"/>
            <a:ext cx="6678613" cy="3757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9:notes"/>
          <p:cNvSpPr txBox="1"/>
          <p:nvPr>
            <p:ph idx="1" type="body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2" name="Google Shape;552;p19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:notes"/>
          <p:cNvSpPr txBox="1"/>
          <p:nvPr>
            <p:ph idx="1" type="body"/>
          </p:nvPr>
        </p:nvSpPr>
        <p:spPr>
          <a:xfrm>
            <a:off x="688815" y="4759643"/>
            <a:ext cx="5510400" cy="4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1" name="Google Shape;561;p6:notes"/>
          <p:cNvSpPr/>
          <p:nvPr>
            <p:ph idx="2" type="sldImg"/>
          </p:nvPr>
        </p:nvSpPr>
        <p:spPr>
          <a:xfrm>
            <a:off x="104775" y="750888"/>
            <a:ext cx="6678613" cy="3757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9:notes"/>
          <p:cNvSpPr txBox="1"/>
          <p:nvPr>
            <p:ph idx="1" type="body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5" name="Google Shape;685;p29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31:notes"/>
          <p:cNvSpPr txBox="1"/>
          <p:nvPr>
            <p:ph idx="1" type="body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0" name="Google Shape;710;p31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d4e6e99350_0_11:notes"/>
          <p:cNvSpPr txBox="1"/>
          <p:nvPr>
            <p:ph idx="1" type="body"/>
          </p:nvPr>
        </p:nvSpPr>
        <p:spPr>
          <a:xfrm>
            <a:off x="688815" y="4759643"/>
            <a:ext cx="5510400" cy="4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g2d4e6e99350_0_11:notes"/>
          <p:cNvSpPr/>
          <p:nvPr>
            <p:ph idx="2" type="sldImg"/>
          </p:nvPr>
        </p:nvSpPr>
        <p:spPr>
          <a:xfrm>
            <a:off x="1148251" y="751522"/>
            <a:ext cx="4592400" cy="37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:notes"/>
          <p:cNvSpPr txBox="1"/>
          <p:nvPr>
            <p:ph idx="1" type="body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6" name="Google Shape;316;p10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d7df78a70e_0_1:notes"/>
          <p:cNvSpPr/>
          <p:nvPr>
            <p:ph idx="2" type="sldImg"/>
          </p:nvPr>
        </p:nvSpPr>
        <p:spPr>
          <a:xfrm>
            <a:off x="439738" y="1252538"/>
            <a:ext cx="6008700" cy="338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g2d7df78a70e_0_1:notes"/>
          <p:cNvSpPr txBox="1"/>
          <p:nvPr>
            <p:ph idx="1" type="body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g2d7df78a70e_0_1:notes"/>
          <p:cNvSpPr txBox="1"/>
          <p:nvPr>
            <p:ph idx="12" type="sldNum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2:notes"/>
          <p:cNvSpPr txBox="1"/>
          <p:nvPr>
            <p:ph idx="1" type="body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3" name="Google Shape;333;p12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7df78a70e_0_74:notes"/>
          <p:cNvSpPr/>
          <p:nvPr>
            <p:ph idx="2" type="sldImg"/>
          </p:nvPr>
        </p:nvSpPr>
        <p:spPr>
          <a:xfrm>
            <a:off x="439738" y="1252538"/>
            <a:ext cx="6008700" cy="338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g2d7df78a70e_0_74:notes"/>
          <p:cNvSpPr txBox="1"/>
          <p:nvPr>
            <p:ph idx="1" type="body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3" name="Google Shape;343;g2d7df78a70e_0_74:notes"/>
          <p:cNvSpPr txBox="1"/>
          <p:nvPr>
            <p:ph idx="12" type="sldNum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4:notes"/>
          <p:cNvSpPr txBox="1"/>
          <p:nvPr>
            <p:ph idx="1" type="body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0" name="Google Shape;350;p14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39.png"/><Relationship Id="rId10" Type="http://schemas.openxmlformats.org/officeDocument/2006/relationships/image" Target="../media/image58.png"/><Relationship Id="rId13" Type="http://schemas.openxmlformats.org/officeDocument/2006/relationships/image" Target="../media/image9.png"/><Relationship Id="rId1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45.png"/><Relationship Id="rId5" Type="http://schemas.openxmlformats.org/officeDocument/2006/relationships/image" Target="../media/image35.png"/><Relationship Id="rId6" Type="http://schemas.openxmlformats.org/officeDocument/2006/relationships/image" Target="../media/image25.png"/><Relationship Id="rId7" Type="http://schemas.openxmlformats.org/officeDocument/2006/relationships/image" Target="../media/image34.png"/><Relationship Id="rId8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7.png"/><Relationship Id="rId13" Type="http://schemas.openxmlformats.org/officeDocument/2006/relationships/image" Target="../media/image17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4.png"/><Relationship Id="rId15" Type="http://schemas.openxmlformats.org/officeDocument/2006/relationships/image" Target="../media/image42.png"/><Relationship Id="rId14" Type="http://schemas.openxmlformats.org/officeDocument/2006/relationships/image" Target="../media/image40.png"/><Relationship Id="rId16" Type="http://schemas.openxmlformats.org/officeDocument/2006/relationships/image" Target="../media/image5.png"/><Relationship Id="rId5" Type="http://schemas.openxmlformats.org/officeDocument/2006/relationships/image" Target="../media/image33.png"/><Relationship Id="rId6" Type="http://schemas.openxmlformats.org/officeDocument/2006/relationships/image" Target="../media/image15.png"/><Relationship Id="rId7" Type="http://schemas.openxmlformats.org/officeDocument/2006/relationships/image" Target="../media/image27.png"/><Relationship Id="rId8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42.png"/><Relationship Id="rId5" Type="http://schemas.openxmlformats.org/officeDocument/2006/relationships/image" Target="../media/image54.png"/><Relationship Id="rId6" Type="http://schemas.openxmlformats.org/officeDocument/2006/relationships/image" Target="../media/image33.png"/><Relationship Id="rId7" Type="http://schemas.openxmlformats.org/officeDocument/2006/relationships/image" Target="../media/image15.png"/><Relationship Id="rId8" Type="http://schemas.openxmlformats.org/officeDocument/2006/relationships/image" Target="../media/image40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34.png"/><Relationship Id="rId10" Type="http://schemas.openxmlformats.org/officeDocument/2006/relationships/image" Target="../media/image25.png"/><Relationship Id="rId13" Type="http://schemas.openxmlformats.org/officeDocument/2006/relationships/image" Target="../media/image45.png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hyperlink" Target="https://www.youtube.com/@FECP-IPUC" TargetMode="External"/><Relationship Id="rId15" Type="http://schemas.openxmlformats.org/officeDocument/2006/relationships/hyperlink" Target="https://www.fecp.org.co/" TargetMode="External"/><Relationship Id="rId14" Type="http://schemas.openxmlformats.org/officeDocument/2006/relationships/image" Target="../media/image58.png"/><Relationship Id="rId5" Type="http://schemas.openxmlformats.org/officeDocument/2006/relationships/hyperlink" Target="https://www.fecp.org.co/wp-content/uploads/2021/03/MANUAL-IMAGEN-CORPORATIVA-FECP-2021.pdf" TargetMode="External"/><Relationship Id="rId6" Type="http://schemas.openxmlformats.org/officeDocument/2006/relationships/image" Target="../media/image35.png"/><Relationship Id="rId7" Type="http://schemas.openxmlformats.org/officeDocument/2006/relationships/image" Target="../media/image43.png"/><Relationship Id="rId8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4.png"/><Relationship Id="rId13" Type="http://schemas.openxmlformats.org/officeDocument/2006/relationships/image" Target="../media/image18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Relationship Id="rId15" Type="http://schemas.openxmlformats.org/officeDocument/2006/relationships/image" Target="../media/image20.png"/><Relationship Id="rId14" Type="http://schemas.openxmlformats.org/officeDocument/2006/relationships/image" Target="../media/image17.png"/><Relationship Id="rId17" Type="http://schemas.openxmlformats.org/officeDocument/2006/relationships/image" Target="../media/image9.png"/><Relationship Id="rId16" Type="http://schemas.openxmlformats.org/officeDocument/2006/relationships/image" Target="../media/image54.png"/><Relationship Id="rId5" Type="http://schemas.openxmlformats.org/officeDocument/2006/relationships/image" Target="../media/image1.png"/><Relationship Id="rId6" Type="http://schemas.openxmlformats.org/officeDocument/2006/relationships/image" Target="../media/image21.png"/><Relationship Id="rId7" Type="http://schemas.openxmlformats.org/officeDocument/2006/relationships/image" Target="../media/image27.png"/><Relationship Id="rId8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1219682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0" l="15976" r="0" t="36115"/>
          <a:stretch/>
        </p:blipFill>
        <p:spPr>
          <a:xfrm>
            <a:off x="-1" y="-1"/>
            <a:ext cx="5679311" cy="309603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 b="35854" l="0" r="16002" t="0"/>
          <a:stretch/>
        </p:blipFill>
        <p:spPr>
          <a:xfrm>
            <a:off x="6979535" y="4004167"/>
            <a:ext cx="5212466" cy="2853833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78894" y="1548017"/>
            <a:ext cx="2434212" cy="3761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1219682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5"/>
          <p:cNvPicPr preferRelativeResize="0"/>
          <p:nvPr/>
        </p:nvPicPr>
        <p:blipFill rotWithShape="1">
          <a:blip r:embed="rId4">
            <a:alphaModFix/>
          </a:blip>
          <a:srcRect b="0" l="15976" r="0" t="36115"/>
          <a:stretch/>
        </p:blipFill>
        <p:spPr>
          <a:xfrm rot="-5400000">
            <a:off x="-687840" y="3955907"/>
            <a:ext cx="3597463" cy="2221783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364" name="Google Shape;36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95756" y="1138329"/>
            <a:ext cx="2810035" cy="2810035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365" name="Google Shape;365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07526" y="2702037"/>
            <a:ext cx="1962150" cy="1831340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366" name="Google Shape;366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10904" y="3754102"/>
            <a:ext cx="2256473" cy="2256473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367" name="Google Shape;367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49569" y="4501281"/>
            <a:ext cx="2338229" cy="1814989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368" name="Google Shape;368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82763" y="3814679"/>
            <a:ext cx="2256473" cy="2256473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369" name="Google Shape;369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845825" y="2720656"/>
            <a:ext cx="1962150" cy="1831340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370" name="Google Shape;370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10800000">
            <a:off x="2424152" y="779785"/>
            <a:ext cx="1962150" cy="1831340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371" name="Google Shape;371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7846188" y="785483"/>
            <a:ext cx="1962150" cy="1831340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372" name="Google Shape;372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>
            <a:off x="4271006" y="2398444"/>
            <a:ext cx="3665148" cy="2002939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5"/>
          <p:cNvSpPr txBox="1"/>
          <p:nvPr/>
        </p:nvSpPr>
        <p:spPr>
          <a:xfrm>
            <a:off x="4695749" y="2869375"/>
            <a:ext cx="270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ES" sz="20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ÁREAS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ES" sz="20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DE EDUCACIÓN CRISTIANA</a:t>
            </a:r>
            <a:endParaRPr b="1" i="0" sz="20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5"/>
          <p:cNvSpPr txBox="1"/>
          <p:nvPr/>
        </p:nvSpPr>
        <p:spPr>
          <a:xfrm>
            <a:off x="2676173" y="1736705"/>
            <a:ext cx="1356461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ESCUELA</a:t>
            </a:r>
            <a:endParaRPr b="1" i="0" sz="18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5"/>
          <p:cNvSpPr txBox="1"/>
          <p:nvPr/>
        </p:nvSpPr>
        <p:spPr>
          <a:xfrm>
            <a:off x="2670502" y="1915161"/>
            <a:ext cx="135005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-ES" sz="15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DOMINICAL</a:t>
            </a:r>
            <a:endParaRPr b="1" i="0" sz="15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5"/>
          <p:cNvSpPr txBox="1"/>
          <p:nvPr/>
        </p:nvSpPr>
        <p:spPr>
          <a:xfrm>
            <a:off x="2552112" y="3268068"/>
            <a:ext cx="1703736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EDUCACIÓN</a:t>
            </a:r>
            <a:endParaRPr b="1" i="0" sz="18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5"/>
          <p:cNvSpPr txBox="1"/>
          <p:nvPr/>
        </p:nvSpPr>
        <p:spPr>
          <a:xfrm>
            <a:off x="2695944" y="3556324"/>
            <a:ext cx="13854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-ES" sz="15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TEOLÓGICA</a:t>
            </a:r>
            <a:endParaRPr b="1" i="0" sz="15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5"/>
          <p:cNvSpPr txBox="1"/>
          <p:nvPr/>
        </p:nvSpPr>
        <p:spPr>
          <a:xfrm>
            <a:off x="3213824" y="4458625"/>
            <a:ext cx="22218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6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INVESTIGACIÓN</a:t>
            </a:r>
            <a:endParaRPr b="1" i="0" sz="16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5"/>
          <p:cNvSpPr txBox="1"/>
          <p:nvPr/>
        </p:nvSpPr>
        <p:spPr>
          <a:xfrm>
            <a:off x="3256127" y="4755438"/>
            <a:ext cx="21372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-ES" sz="15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Y DESARROLLO</a:t>
            </a:r>
            <a:endParaRPr b="1" i="0" sz="15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5"/>
          <p:cNvSpPr txBox="1"/>
          <p:nvPr/>
        </p:nvSpPr>
        <p:spPr>
          <a:xfrm>
            <a:off x="5548323" y="5313355"/>
            <a:ext cx="1173912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MÚSICA</a:t>
            </a:r>
            <a:endParaRPr b="1" i="0" sz="18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5"/>
          <p:cNvSpPr txBox="1"/>
          <p:nvPr/>
        </p:nvSpPr>
        <p:spPr>
          <a:xfrm>
            <a:off x="7179009" y="4663872"/>
            <a:ext cx="1554529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RECURSOS</a:t>
            </a:r>
            <a:endParaRPr b="1" i="0" sz="18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5"/>
          <p:cNvSpPr txBox="1"/>
          <p:nvPr/>
        </p:nvSpPr>
        <p:spPr>
          <a:xfrm>
            <a:off x="7197191" y="4842328"/>
            <a:ext cx="1500412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-ES" sz="15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EDUCATIVOS</a:t>
            </a:r>
            <a:endParaRPr b="1" i="0" sz="15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5"/>
          <p:cNvSpPr txBox="1"/>
          <p:nvPr/>
        </p:nvSpPr>
        <p:spPr>
          <a:xfrm>
            <a:off x="8010380" y="3268068"/>
            <a:ext cx="1703736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EDUCACIÓN</a:t>
            </a:r>
            <a:endParaRPr b="1" i="0" sz="18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5"/>
          <p:cNvSpPr txBox="1"/>
          <p:nvPr/>
        </p:nvSpPr>
        <p:spPr>
          <a:xfrm>
            <a:off x="8232848" y="3446524"/>
            <a:ext cx="1241045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-ES" sz="15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ARTÍSTICA</a:t>
            </a:r>
            <a:endParaRPr b="1" i="0" sz="15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5"/>
          <p:cNvSpPr txBox="1"/>
          <p:nvPr/>
        </p:nvSpPr>
        <p:spPr>
          <a:xfrm>
            <a:off x="8355383" y="1772045"/>
            <a:ext cx="1063112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ESFOM</a:t>
            </a:r>
            <a:endParaRPr b="1" i="0" sz="18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Google Shape;386;p15"/>
          <p:cNvPicPr preferRelativeResize="0"/>
          <p:nvPr/>
        </p:nvPicPr>
        <p:blipFill rotWithShape="1">
          <a:blip r:embed="rId4">
            <a:alphaModFix/>
          </a:blip>
          <a:srcRect b="0" l="15976" r="0" t="36115"/>
          <a:stretch/>
        </p:blipFill>
        <p:spPr>
          <a:xfrm rot="5400000">
            <a:off x="9368472" y="603609"/>
            <a:ext cx="3429000" cy="2221783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387" name="Google Shape;387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685705" y="1388845"/>
            <a:ext cx="820589" cy="1268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95700" y="5252720"/>
            <a:ext cx="815191" cy="1259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g2d7c7d9afbb_1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g2d7c7d9afbb_1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98449" y="945375"/>
            <a:ext cx="2296775" cy="43652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g2d7c7d9afbb_1_1"/>
          <p:cNvSpPr txBox="1"/>
          <p:nvPr/>
        </p:nvSpPr>
        <p:spPr>
          <a:xfrm>
            <a:off x="4897310" y="1244311"/>
            <a:ext cx="2220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EDUCACIÓN CRISTIANA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2d7c7d9afbb_1_1"/>
          <p:cNvSpPr txBox="1"/>
          <p:nvPr/>
        </p:nvSpPr>
        <p:spPr>
          <a:xfrm>
            <a:off x="1968453" y="1554792"/>
            <a:ext cx="934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ES" sz="12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REVISOR</a:t>
            </a:r>
            <a:endParaRPr b="1" i="0" sz="12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2d7c7d9afbb_1_1"/>
          <p:cNvSpPr txBox="1"/>
          <p:nvPr/>
        </p:nvSpPr>
        <p:spPr>
          <a:xfrm>
            <a:off x="2047799" y="1780726"/>
            <a:ext cx="776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FISCAL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g2d7c7d9afbb_1_1"/>
          <p:cNvSpPr txBox="1"/>
          <p:nvPr/>
        </p:nvSpPr>
        <p:spPr>
          <a:xfrm>
            <a:off x="5219608" y="950685"/>
            <a:ext cx="1459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s-E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DIRECTOR GENERAL</a:t>
            </a:r>
            <a:endParaRPr b="1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9" name="Google Shape;399;g2d7c7d9afbb_1_1"/>
          <p:cNvCxnSpPr>
            <a:stCxn id="400" idx="2"/>
            <a:endCxn id="401" idx="0"/>
          </p:cNvCxnSpPr>
          <p:nvPr/>
        </p:nvCxnSpPr>
        <p:spPr>
          <a:xfrm>
            <a:off x="5921850" y="1466800"/>
            <a:ext cx="27600" cy="452700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2" name="Google Shape;402;g2d7c7d9afbb_1_1"/>
          <p:cNvSpPr/>
          <p:nvPr/>
        </p:nvSpPr>
        <p:spPr>
          <a:xfrm>
            <a:off x="4203753" y="1684694"/>
            <a:ext cx="3544500" cy="479700"/>
          </a:xfrm>
          <a:prstGeom prst="roundRect">
            <a:avLst>
              <a:gd fmla="val 16667" name="adj"/>
            </a:avLst>
          </a:prstGeom>
          <a:solidFill>
            <a:srgbClr val="0049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g2d7c7d9afbb_1_1"/>
          <p:cNvSpPr txBox="1"/>
          <p:nvPr/>
        </p:nvSpPr>
        <p:spPr>
          <a:xfrm>
            <a:off x="4183794" y="1696688"/>
            <a:ext cx="3476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E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COMITÉ NACIONAL DE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g2d7c7d9afbb_1_1"/>
          <p:cNvSpPr/>
          <p:nvPr/>
        </p:nvSpPr>
        <p:spPr>
          <a:xfrm>
            <a:off x="4698450" y="953200"/>
            <a:ext cx="2446800" cy="513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g2d7c7d9afbb_1_1"/>
          <p:cNvSpPr txBox="1"/>
          <p:nvPr/>
        </p:nvSpPr>
        <p:spPr>
          <a:xfrm>
            <a:off x="4978704" y="1919615"/>
            <a:ext cx="1941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E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EDUCACIÓN CRISTIANA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g2d7c7d9afbb_1_1"/>
          <p:cNvSpPr/>
          <p:nvPr/>
        </p:nvSpPr>
        <p:spPr>
          <a:xfrm>
            <a:off x="1793103" y="1466750"/>
            <a:ext cx="1285500" cy="543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49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5" name="Google Shape;405;g2d7c7d9afbb_1_1"/>
          <p:cNvGrpSpPr/>
          <p:nvPr/>
        </p:nvGrpSpPr>
        <p:grpSpPr>
          <a:xfrm>
            <a:off x="1608372" y="1519997"/>
            <a:ext cx="436525" cy="436525"/>
            <a:chOff x="1472872" y="2075797"/>
            <a:chExt cx="436525" cy="436525"/>
          </a:xfrm>
        </p:grpSpPr>
        <p:pic>
          <p:nvPicPr>
            <p:cNvPr id="406" name="Google Shape;406;g2d7c7d9afbb_1_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72872" y="2075797"/>
              <a:ext cx="436525" cy="436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7" name="Google Shape;407;g2d7c7d9afbb_1_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559500" y="2164650"/>
              <a:ext cx="263274" cy="215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08" name="Google Shape;408;g2d7c7d9afbb_1_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91122" y="2546519"/>
            <a:ext cx="396406" cy="396406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25000" fadeDir="5400012" kx="0" rotWithShape="0" algn="bl" stA="52000" stPos="0" sy="-100000" ky="0"/>
          </a:effectLst>
        </p:spPr>
      </p:pic>
      <p:pic>
        <p:nvPicPr>
          <p:cNvPr id="409" name="Google Shape;409;g2d7c7d9afbb_1_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82442" y="2637798"/>
            <a:ext cx="213768" cy="17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g2d7c7d9afbb_1_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24341" y="2546502"/>
            <a:ext cx="396406" cy="396406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25000" fadeDir="5400012" kx="0" rotWithShape="0" algn="bl" stA="52000" stPos="0" sy="-100000" ky="0"/>
          </a:effectLst>
        </p:spPr>
      </p:pic>
      <p:pic>
        <p:nvPicPr>
          <p:cNvPr id="411" name="Google Shape;411;g2d7c7d9afbb_1_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15659" y="2637781"/>
            <a:ext cx="213768" cy="17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g2d7c7d9afbb_1_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452102" y="2546507"/>
            <a:ext cx="396406" cy="396406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25000" fadeDir="5400012" kx="0" rotWithShape="0" algn="bl" stA="52000" stPos="0" sy="-100000" ky="0"/>
          </a:effectLst>
        </p:spPr>
      </p:pic>
      <p:pic>
        <p:nvPicPr>
          <p:cNvPr id="413" name="Google Shape;413;g2d7c7d9afbb_1_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43421" y="2637786"/>
            <a:ext cx="213768" cy="17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g2d7c7d9afbb_1_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585316" y="2546515"/>
            <a:ext cx="396406" cy="396406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25000" fadeDir="5400012" kx="0" rotWithShape="0" algn="bl" stA="52000" stPos="0" sy="-100000" ky="0"/>
          </a:effectLst>
        </p:spPr>
      </p:pic>
      <p:pic>
        <p:nvPicPr>
          <p:cNvPr id="415" name="Google Shape;415;g2d7c7d9afbb_1_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76636" y="2635206"/>
            <a:ext cx="213768" cy="17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g2d7c7d9afbb_1_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828663" y="2538832"/>
            <a:ext cx="396406" cy="396406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25000" fadeDir="5400012" kx="0" rotWithShape="0" algn="bl" stA="52000" stPos="0" sy="-100000" ky="0"/>
          </a:effectLst>
        </p:spPr>
      </p:pic>
      <p:pic>
        <p:nvPicPr>
          <p:cNvPr id="417" name="Google Shape;417;g2d7c7d9afbb_1_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95235" y="2629334"/>
            <a:ext cx="263275" cy="21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g2d7c7d9afbb_1_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046289" y="2538840"/>
            <a:ext cx="396406" cy="396406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25000" fadeDir="5400012" kx="0" rotWithShape="0" algn="bl" stA="52000" stPos="0" sy="-100000" ky="0"/>
          </a:effectLst>
        </p:spPr>
      </p:pic>
      <p:pic>
        <p:nvPicPr>
          <p:cNvPr id="419" name="Google Shape;419;g2d7c7d9afbb_1_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12851" y="2629339"/>
            <a:ext cx="263277" cy="215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0" name="Google Shape;420;g2d7c7d9afbb_1_1"/>
          <p:cNvGrpSpPr/>
          <p:nvPr/>
        </p:nvGrpSpPr>
        <p:grpSpPr>
          <a:xfrm>
            <a:off x="9194624" y="2523921"/>
            <a:ext cx="396415" cy="396415"/>
            <a:chOff x="8856447" y="3608289"/>
            <a:chExt cx="582877" cy="582877"/>
          </a:xfrm>
        </p:grpSpPr>
        <p:pic>
          <p:nvPicPr>
            <p:cNvPr id="421" name="Google Shape;421;g2d7c7d9afbb_1_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8856447" y="3608289"/>
              <a:ext cx="582877" cy="582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2" name="Google Shape;422;g2d7c7d9afbb_1_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984531" y="3735320"/>
              <a:ext cx="314325" cy="257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3" name="Google Shape;423;g2d7c7d9afbb_1_1"/>
          <p:cNvSpPr/>
          <p:nvPr/>
        </p:nvSpPr>
        <p:spPr>
          <a:xfrm>
            <a:off x="1385492" y="2982151"/>
            <a:ext cx="1237672" cy="236474"/>
          </a:xfrm>
          <a:custGeom>
            <a:rect b="b" l="l" r="r" t="t"/>
            <a:pathLst>
              <a:path extrusionOk="0" h="321733" w="2487783">
                <a:moveTo>
                  <a:pt x="1875532" y="-104"/>
                </a:moveTo>
                <a:lnTo>
                  <a:pt x="-291" y="-104"/>
                </a:lnTo>
                <a:lnTo>
                  <a:pt x="113019" y="227550"/>
                </a:lnTo>
                <a:cubicBezTo>
                  <a:pt x="141834" y="285211"/>
                  <a:pt x="200767" y="321644"/>
                  <a:pt x="265232" y="321629"/>
                </a:cubicBezTo>
                <a:lnTo>
                  <a:pt x="2221970" y="321629"/>
                </a:lnTo>
                <a:cubicBezTo>
                  <a:pt x="2286434" y="321644"/>
                  <a:pt x="2345367" y="285211"/>
                  <a:pt x="2374183" y="227550"/>
                </a:cubicBezTo>
                <a:lnTo>
                  <a:pt x="2487493" y="-10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g2d7c7d9afbb_1_1"/>
          <p:cNvSpPr txBox="1"/>
          <p:nvPr/>
        </p:nvSpPr>
        <p:spPr>
          <a:xfrm>
            <a:off x="1466888" y="2978738"/>
            <a:ext cx="11946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s-ES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Coordinador Nacional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s-ES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Escuela Dominical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g2d7c7d9afbb_1_1"/>
          <p:cNvSpPr/>
          <p:nvPr/>
        </p:nvSpPr>
        <p:spPr>
          <a:xfrm>
            <a:off x="2641298" y="2982138"/>
            <a:ext cx="1237672" cy="236474"/>
          </a:xfrm>
          <a:custGeom>
            <a:rect b="b" l="l" r="r" t="t"/>
            <a:pathLst>
              <a:path extrusionOk="0" h="321733" w="2487783">
                <a:moveTo>
                  <a:pt x="1875532" y="-104"/>
                </a:moveTo>
                <a:lnTo>
                  <a:pt x="-291" y="-104"/>
                </a:lnTo>
                <a:lnTo>
                  <a:pt x="113019" y="227550"/>
                </a:lnTo>
                <a:cubicBezTo>
                  <a:pt x="141834" y="285211"/>
                  <a:pt x="200767" y="321644"/>
                  <a:pt x="265232" y="321629"/>
                </a:cubicBezTo>
                <a:lnTo>
                  <a:pt x="2221970" y="321629"/>
                </a:lnTo>
                <a:cubicBezTo>
                  <a:pt x="2286434" y="321644"/>
                  <a:pt x="2345367" y="285211"/>
                  <a:pt x="2374183" y="227550"/>
                </a:cubicBezTo>
                <a:lnTo>
                  <a:pt x="2487493" y="-10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g2d7c7d9afbb_1_1"/>
          <p:cNvSpPr txBox="1"/>
          <p:nvPr/>
        </p:nvSpPr>
        <p:spPr>
          <a:xfrm>
            <a:off x="2669160" y="2978714"/>
            <a:ext cx="12522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s-ES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Coordinador Nacional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s-ES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Educación Teológica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2d7c7d9afbb_1_1"/>
          <p:cNvSpPr/>
          <p:nvPr/>
        </p:nvSpPr>
        <p:spPr>
          <a:xfrm>
            <a:off x="3897229" y="2991103"/>
            <a:ext cx="1237672" cy="236474"/>
          </a:xfrm>
          <a:custGeom>
            <a:rect b="b" l="l" r="r" t="t"/>
            <a:pathLst>
              <a:path extrusionOk="0" h="321733" w="2487783">
                <a:moveTo>
                  <a:pt x="1875532" y="-104"/>
                </a:moveTo>
                <a:lnTo>
                  <a:pt x="-291" y="-104"/>
                </a:lnTo>
                <a:lnTo>
                  <a:pt x="113019" y="227550"/>
                </a:lnTo>
                <a:cubicBezTo>
                  <a:pt x="141834" y="285211"/>
                  <a:pt x="200767" y="321644"/>
                  <a:pt x="265232" y="321629"/>
                </a:cubicBezTo>
                <a:lnTo>
                  <a:pt x="2221970" y="321629"/>
                </a:lnTo>
                <a:cubicBezTo>
                  <a:pt x="2286434" y="321644"/>
                  <a:pt x="2345367" y="285211"/>
                  <a:pt x="2374183" y="227550"/>
                </a:cubicBezTo>
                <a:lnTo>
                  <a:pt x="2487493" y="-10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g2d7c7d9afbb_1_1"/>
          <p:cNvSpPr txBox="1"/>
          <p:nvPr/>
        </p:nvSpPr>
        <p:spPr>
          <a:xfrm>
            <a:off x="3897088" y="2976176"/>
            <a:ext cx="12378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s-ES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Coordinador Nacional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s-ES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Investigación y Desarrollo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2d7c7d9afbb_1_1"/>
          <p:cNvSpPr/>
          <p:nvPr/>
        </p:nvSpPr>
        <p:spPr>
          <a:xfrm>
            <a:off x="5119566" y="2989503"/>
            <a:ext cx="1237672" cy="318516"/>
          </a:xfrm>
          <a:custGeom>
            <a:rect b="b" l="l" r="r" t="t"/>
            <a:pathLst>
              <a:path extrusionOk="0" h="321733" w="2487783">
                <a:moveTo>
                  <a:pt x="1875532" y="-104"/>
                </a:moveTo>
                <a:lnTo>
                  <a:pt x="-291" y="-104"/>
                </a:lnTo>
                <a:lnTo>
                  <a:pt x="113019" y="227550"/>
                </a:lnTo>
                <a:cubicBezTo>
                  <a:pt x="141834" y="285211"/>
                  <a:pt x="200767" y="321644"/>
                  <a:pt x="265232" y="321629"/>
                </a:cubicBezTo>
                <a:lnTo>
                  <a:pt x="2221970" y="321629"/>
                </a:lnTo>
                <a:cubicBezTo>
                  <a:pt x="2286434" y="321644"/>
                  <a:pt x="2345367" y="285211"/>
                  <a:pt x="2374183" y="227550"/>
                </a:cubicBezTo>
                <a:lnTo>
                  <a:pt x="2487493" y="-10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g2d7c7d9afbb_1_1"/>
          <p:cNvSpPr txBox="1"/>
          <p:nvPr/>
        </p:nvSpPr>
        <p:spPr>
          <a:xfrm>
            <a:off x="5153014" y="2979247"/>
            <a:ext cx="11577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s-ES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Coordinador Nacional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s-ES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Música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2d7c7d9afbb_1_1"/>
          <p:cNvSpPr/>
          <p:nvPr/>
        </p:nvSpPr>
        <p:spPr>
          <a:xfrm>
            <a:off x="6341511" y="2990473"/>
            <a:ext cx="1237672" cy="236474"/>
          </a:xfrm>
          <a:custGeom>
            <a:rect b="b" l="l" r="r" t="t"/>
            <a:pathLst>
              <a:path extrusionOk="0" h="321733" w="2487783">
                <a:moveTo>
                  <a:pt x="1875532" y="-104"/>
                </a:moveTo>
                <a:lnTo>
                  <a:pt x="-291" y="-104"/>
                </a:lnTo>
                <a:lnTo>
                  <a:pt x="113019" y="227550"/>
                </a:lnTo>
                <a:cubicBezTo>
                  <a:pt x="141834" y="285211"/>
                  <a:pt x="200767" y="321644"/>
                  <a:pt x="265232" y="321629"/>
                </a:cubicBezTo>
                <a:lnTo>
                  <a:pt x="2221970" y="321629"/>
                </a:lnTo>
                <a:cubicBezTo>
                  <a:pt x="2286434" y="321644"/>
                  <a:pt x="2345367" y="285211"/>
                  <a:pt x="2374183" y="227550"/>
                </a:cubicBezTo>
                <a:lnTo>
                  <a:pt x="2487493" y="-10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g2d7c7d9afbb_1_1"/>
          <p:cNvSpPr txBox="1"/>
          <p:nvPr/>
        </p:nvSpPr>
        <p:spPr>
          <a:xfrm>
            <a:off x="6328842" y="2985692"/>
            <a:ext cx="12522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s-ES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Coordinador Nacional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s-ES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Recursos Educativos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g2d7c7d9afbb_1_1"/>
          <p:cNvSpPr/>
          <p:nvPr/>
        </p:nvSpPr>
        <p:spPr>
          <a:xfrm>
            <a:off x="7555439" y="2990862"/>
            <a:ext cx="1237672" cy="236474"/>
          </a:xfrm>
          <a:custGeom>
            <a:rect b="b" l="l" r="r" t="t"/>
            <a:pathLst>
              <a:path extrusionOk="0" h="321733" w="2487783">
                <a:moveTo>
                  <a:pt x="1875532" y="-104"/>
                </a:moveTo>
                <a:lnTo>
                  <a:pt x="-291" y="-104"/>
                </a:lnTo>
                <a:lnTo>
                  <a:pt x="113019" y="227550"/>
                </a:lnTo>
                <a:cubicBezTo>
                  <a:pt x="141834" y="285211"/>
                  <a:pt x="200767" y="321644"/>
                  <a:pt x="265232" y="321629"/>
                </a:cubicBezTo>
                <a:lnTo>
                  <a:pt x="2221970" y="321629"/>
                </a:lnTo>
                <a:cubicBezTo>
                  <a:pt x="2286434" y="321644"/>
                  <a:pt x="2345367" y="285211"/>
                  <a:pt x="2374183" y="227550"/>
                </a:cubicBezTo>
                <a:lnTo>
                  <a:pt x="2487493" y="-10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g2d7c7d9afbb_1_1"/>
          <p:cNvSpPr txBox="1"/>
          <p:nvPr/>
        </p:nvSpPr>
        <p:spPr>
          <a:xfrm>
            <a:off x="7577328" y="2997637"/>
            <a:ext cx="11946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s-ES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Coordinador Nacional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s-ES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Educación Artística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g2d7c7d9afbb_1_1"/>
          <p:cNvSpPr/>
          <p:nvPr/>
        </p:nvSpPr>
        <p:spPr>
          <a:xfrm>
            <a:off x="8774986" y="2991242"/>
            <a:ext cx="1237672" cy="236474"/>
          </a:xfrm>
          <a:custGeom>
            <a:rect b="b" l="l" r="r" t="t"/>
            <a:pathLst>
              <a:path extrusionOk="0" h="321733" w="2487783">
                <a:moveTo>
                  <a:pt x="1875532" y="-104"/>
                </a:moveTo>
                <a:lnTo>
                  <a:pt x="-291" y="-104"/>
                </a:lnTo>
                <a:lnTo>
                  <a:pt x="113019" y="227550"/>
                </a:lnTo>
                <a:cubicBezTo>
                  <a:pt x="141834" y="285211"/>
                  <a:pt x="200767" y="321644"/>
                  <a:pt x="265232" y="321629"/>
                </a:cubicBezTo>
                <a:lnTo>
                  <a:pt x="2221970" y="321629"/>
                </a:lnTo>
                <a:cubicBezTo>
                  <a:pt x="2286434" y="321644"/>
                  <a:pt x="2345367" y="285211"/>
                  <a:pt x="2374183" y="227550"/>
                </a:cubicBezTo>
                <a:lnTo>
                  <a:pt x="2487493" y="-10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g2d7c7d9afbb_1_1"/>
          <p:cNvSpPr txBox="1"/>
          <p:nvPr/>
        </p:nvSpPr>
        <p:spPr>
          <a:xfrm>
            <a:off x="8815311" y="2998018"/>
            <a:ext cx="11577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s-ES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Coordinador Nacional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s-ES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Esfom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g2d7c7d9afbb_1_1"/>
          <p:cNvSpPr txBox="1"/>
          <p:nvPr/>
        </p:nvSpPr>
        <p:spPr>
          <a:xfrm>
            <a:off x="2131650" y="180875"/>
            <a:ext cx="8064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s-ES" sz="2400">
                <a:solidFill>
                  <a:srgbClr val="001E66"/>
                </a:solidFill>
              </a:rPr>
              <a:t>FUNDACIÓN EDUCACIÓN CRISTIANA PENTECOSTAL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8" name="Google Shape;438;g2d7c7d9afbb_1_1"/>
          <p:cNvCxnSpPr>
            <a:stCxn id="403" idx="1"/>
            <a:endCxn id="404" idx="3"/>
          </p:cNvCxnSpPr>
          <p:nvPr/>
        </p:nvCxnSpPr>
        <p:spPr>
          <a:xfrm rot="10800000">
            <a:off x="3078594" y="1738238"/>
            <a:ext cx="1105200" cy="96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39" name="Google Shape;439;g2d7c7d9afbb_1_1"/>
          <p:cNvSpPr/>
          <p:nvPr/>
        </p:nvSpPr>
        <p:spPr>
          <a:xfrm>
            <a:off x="2623175" y="3818131"/>
            <a:ext cx="9080100" cy="2694600"/>
          </a:xfrm>
          <a:prstGeom prst="roundRect">
            <a:avLst>
              <a:gd fmla="val 3359" name="adj"/>
            </a:avLst>
          </a:prstGeom>
          <a:solidFill>
            <a:srgbClr val="D0CECE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0" name="Google Shape;440;g2d7c7d9afbb_1_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065203" y="3380247"/>
            <a:ext cx="1538368" cy="388069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pic>
        <p:nvPicPr>
          <p:cNvPr id="441" name="Google Shape;441;g2d7c7d9afbb_1_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204456" y="3407889"/>
            <a:ext cx="336997" cy="337227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g2d7c7d9afbb_1_1"/>
          <p:cNvSpPr txBox="1"/>
          <p:nvPr/>
        </p:nvSpPr>
        <p:spPr>
          <a:xfrm>
            <a:off x="10553047" y="3358355"/>
            <a:ext cx="1018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s-ES" sz="9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GERENTE</a:t>
            </a:r>
            <a:endParaRPr b="1" i="0" sz="9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g2d7c7d9afbb_1_1"/>
          <p:cNvSpPr txBox="1"/>
          <p:nvPr/>
        </p:nvSpPr>
        <p:spPr>
          <a:xfrm>
            <a:off x="10582975" y="3509829"/>
            <a:ext cx="937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-E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g2d7c7d9afbb_1_1"/>
          <p:cNvSpPr/>
          <p:nvPr/>
        </p:nvSpPr>
        <p:spPr>
          <a:xfrm>
            <a:off x="5691775" y="3802675"/>
            <a:ext cx="622500" cy="399925"/>
          </a:xfrm>
          <a:prstGeom prst="flowChartOffpageConnector">
            <a:avLst/>
          </a:prstGeom>
          <a:solidFill>
            <a:srgbClr val="004994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g2d7c7d9afbb_1_1"/>
          <p:cNvSpPr txBox="1"/>
          <p:nvPr/>
        </p:nvSpPr>
        <p:spPr>
          <a:xfrm>
            <a:off x="5691775" y="3700850"/>
            <a:ext cx="6225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s-ES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i="0" lang="es-ES" sz="600" u="none" cap="none" strike="noStrike">
                <a:solidFill>
                  <a:schemeClr val="lt1"/>
                </a:solidFill>
              </a:rPr>
              <a:t>SESORES</a:t>
            </a:r>
            <a:endParaRPr b="1" i="0" sz="600" u="none" cap="none" strike="noStrike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s-ES" sz="600" u="none" cap="none" strike="noStrike">
                <a:solidFill>
                  <a:schemeClr val="lt1"/>
                </a:solidFill>
              </a:rPr>
              <a:t>EXTERNOS</a:t>
            </a:r>
            <a:endParaRPr b="1" i="0" sz="600" u="none" cap="none" strike="noStrike">
              <a:solidFill>
                <a:schemeClr val="lt1"/>
              </a:solidFill>
            </a:endParaRPr>
          </a:p>
        </p:txBody>
      </p:sp>
      <p:cxnSp>
        <p:nvCxnSpPr>
          <p:cNvPr id="446" name="Google Shape;446;g2d7c7d9afbb_1_1"/>
          <p:cNvCxnSpPr>
            <a:stCxn id="443" idx="2"/>
            <a:endCxn id="447" idx="0"/>
          </p:cNvCxnSpPr>
          <p:nvPr/>
        </p:nvCxnSpPr>
        <p:spPr>
          <a:xfrm rot="5400000">
            <a:off x="10098325" y="3656679"/>
            <a:ext cx="885000" cy="1022100"/>
          </a:xfrm>
          <a:prstGeom prst="bentConnector3">
            <a:avLst>
              <a:gd fmla="val 49994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48" name="Google Shape;448;g2d7c7d9afbb_1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28784" y="4535480"/>
            <a:ext cx="1029276" cy="270138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g2d7c7d9afbb_1_1"/>
          <p:cNvSpPr/>
          <p:nvPr/>
        </p:nvSpPr>
        <p:spPr>
          <a:xfrm>
            <a:off x="3118165" y="4526978"/>
            <a:ext cx="1363200" cy="365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g2d7c7d9afbb_1_1"/>
          <p:cNvSpPr txBox="1"/>
          <p:nvPr/>
        </p:nvSpPr>
        <p:spPr>
          <a:xfrm>
            <a:off x="3254502" y="4527072"/>
            <a:ext cx="981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s-ES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COORDINADORA DE</a:t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2d7c7d9afbb_1_1"/>
          <p:cNvSpPr txBox="1"/>
          <p:nvPr/>
        </p:nvSpPr>
        <p:spPr>
          <a:xfrm>
            <a:off x="3292332" y="4719902"/>
            <a:ext cx="1019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s-ES" sz="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PLANEACIÓN Y EDUCACIÓN</a:t>
            </a:r>
            <a:endParaRPr b="0" i="0" sz="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2" name="Google Shape;452;g2d7c7d9afbb_1_1"/>
          <p:cNvGrpSpPr/>
          <p:nvPr/>
        </p:nvGrpSpPr>
        <p:grpSpPr>
          <a:xfrm>
            <a:off x="2903257" y="4476647"/>
            <a:ext cx="394623" cy="399939"/>
            <a:chOff x="1214412" y="4005653"/>
            <a:chExt cx="537194" cy="484716"/>
          </a:xfrm>
        </p:grpSpPr>
        <p:pic>
          <p:nvPicPr>
            <p:cNvPr id="453" name="Google Shape;453;g2d7c7d9afbb_1_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14412" y="4005653"/>
              <a:ext cx="537194" cy="484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4" name="Google Shape;454;g2d7c7d9afbb_1_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320751" y="4089471"/>
              <a:ext cx="313518" cy="266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5" name="Google Shape;455;g2d7c7d9afbb_1_1"/>
          <p:cNvGrpSpPr/>
          <p:nvPr/>
        </p:nvGrpSpPr>
        <p:grpSpPr>
          <a:xfrm>
            <a:off x="5831843" y="4579919"/>
            <a:ext cx="1331290" cy="354473"/>
            <a:chOff x="4400903" y="4043008"/>
            <a:chExt cx="2262175" cy="484716"/>
          </a:xfrm>
        </p:grpSpPr>
        <p:pic>
          <p:nvPicPr>
            <p:cNvPr id="456" name="Google Shape;456;g2d7c7d9afbb_1_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21768" y="4090118"/>
              <a:ext cx="1730547" cy="3012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7" name="Google Shape;457;g2d7c7d9afbb_1_1"/>
            <p:cNvSpPr/>
            <p:nvPr/>
          </p:nvSpPr>
          <p:spPr>
            <a:xfrm>
              <a:off x="4833877" y="4081735"/>
              <a:ext cx="1725092" cy="407426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g2d7c7d9afbb_1_1"/>
            <p:cNvSpPr txBox="1"/>
            <p:nvPr/>
          </p:nvSpPr>
          <p:spPr>
            <a:xfrm>
              <a:off x="4852953" y="4067631"/>
              <a:ext cx="1664699" cy="2314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1" i="0" lang="es-ES" sz="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COORDINADORA </a:t>
              </a:r>
              <a:endParaRPr b="1" i="0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g2d7c7d9afbb_1_1"/>
            <p:cNvSpPr txBox="1"/>
            <p:nvPr/>
          </p:nvSpPr>
          <p:spPr>
            <a:xfrm>
              <a:off x="4814611" y="4285209"/>
              <a:ext cx="1848467" cy="210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b="0" i="0" lang="es-ES" sz="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 CONTABILIDAD</a:t>
              </a:r>
              <a:endParaRPr b="0" i="0" sz="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0" name="Google Shape;460;g2d7c7d9afbb_1_1"/>
            <p:cNvGrpSpPr/>
            <p:nvPr/>
          </p:nvGrpSpPr>
          <p:grpSpPr>
            <a:xfrm>
              <a:off x="4400903" y="4043008"/>
              <a:ext cx="537194" cy="484716"/>
              <a:chOff x="1214412" y="4005653"/>
              <a:chExt cx="537194" cy="484716"/>
            </a:xfrm>
          </p:grpSpPr>
          <p:pic>
            <p:nvPicPr>
              <p:cNvPr id="461" name="Google Shape;461;g2d7c7d9afbb_1_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214412" y="4005653"/>
                <a:ext cx="537194" cy="4847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2" name="Google Shape;462;g2d7c7d9afbb_1_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320751" y="4089471"/>
                <a:ext cx="313518" cy="266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63" name="Google Shape;463;g2d7c7d9afbb_1_1"/>
          <p:cNvGrpSpPr/>
          <p:nvPr/>
        </p:nvGrpSpPr>
        <p:grpSpPr>
          <a:xfrm>
            <a:off x="2953907" y="5891568"/>
            <a:ext cx="1452281" cy="385211"/>
            <a:chOff x="2453564" y="5391540"/>
            <a:chExt cx="1794269" cy="520907"/>
          </a:xfrm>
        </p:grpSpPr>
        <p:sp>
          <p:nvSpPr>
            <p:cNvPr id="464" name="Google Shape;464;g2d7c7d9afbb_1_1"/>
            <p:cNvSpPr txBox="1"/>
            <p:nvPr/>
          </p:nvSpPr>
          <p:spPr>
            <a:xfrm>
              <a:off x="3086604" y="5526690"/>
              <a:ext cx="983700" cy="2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1" i="0" lang="es-ES" sz="500" u="none" cap="none" strike="noStrike">
                  <a:solidFill>
                    <a:srgbClr val="001E66"/>
                  </a:solidFill>
                  <a:latin typeface="Arial"/>
                  <a:ea typeface="Arial"/>
                  <a:cs typeface="Arial"/>
                  <a:sym typeface="Arial"/>
                </a:rPr>
                <a:t>AUXILIAR</a:t>
              </a:r>
              <a:endParaRPr b="1" i="0" sz="5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g2d7c7d9afbb_1_1"/>
            <p:cNvSpPr/>
            <p:nvPr/>
          </p:nvSpPr>
          <p:spPr>
            <a:xfrm>
              <a:off x="2959711" y="5505021"/>
              <a:ext cx="1207060" cy="407426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rgbClr val="00499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g2d7c7d9afbb_1_1"/>
            <p:cNvSpPr txBox="1"/>
            <p:nvPr/>
          </p:nvSpPr>
          <p:spPr>
            <a:xfrm>
              <a:off x="3010033" y="5690743"/>
              <a:ext cx="1237800" cy="2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b="0" i="0" lang="es-ES" sz="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ADMINISTRATIVA </a:t>
              </a:r>
              <a:endParaRPr b="0" i="0" sz="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7" name="Google Shape;467;g2d7c7d9afbb_1_1"/>
            <p:cNvGrpSpPr/>
            <p:nvPr/>
          </p:nvGrpSpPr>
          <p:grpSpPr>
            <a:xfrm>
              <a:off x="2453564" y="5391540"/>
              <a:ext cx="537194" cy="484716"/>
              <a:chOff x="1214412" y="4005653"/>
              <a:chExt cx="537194" cy="484716"/>
            </a:xfrm>
          </p:grpSpPr>
          <p:pic>
            <p:nvPicPr>
              <p:cNvPr id="468" name="Google Shape;468;g2d7c7d9afbb_1_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214412" y="4005653"/>
                <a:ext cx="537194" cy="4847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9" name="Google Shape;469;g2d7c7d9afbb_1_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320751" y="4089471"/>
                <a:ext cx="313518" cy="266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70" name="Google Shape;470;g2d7c7d9afbb_1_1"/>
          <p:cNvGrpSpPr/>
          <p:nvPr/>
        </p:nvGrpSpPr>
        <p:grpSpPr>
          <a:xfrm>
            <a:off x="6180877" y="5975373"/>
            <a:ext cx="1044188" cy="340057"/>
            <a:chOff x="4325273" y="4766999"/>
            <a:chExt cx="1774322" cy="496942"/>
          </a:xfrm>
        </p:grpSpPr>
        <p:sp>
          <p:nvSpPr>
            <p:cNvPr id="471" name="Google Shape;471;g2d7c7d9afbb_1_1"/>
            <p:cNvSpPr txBox="1"/>
            <p:nvPr/>
          </p:nvSpPr>
          <p:spPr>
            <a:xfrm>
              <a:off x="4892695" y="4860430"/>
              <a:ext cx="1206900" cy="3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b="1" i="0" lang="es-ES" sz="400" u="none" cap="none" strike="noStrike">
                  <a:solidFill>
                    <a:srgbClr val="001E66"/>
                  </a:solidFill>
                  <a:latin typeface="Arial"/>
                  <a:ea typeface="Arial"/>
                  <a:cs typeface="Arial"/>
                  <a:sym typeface="Arial"/>
                </a:rPr>
                <a:t>AUXILIAR CONTABLE</a:t>
              </a:r>
              <a:endParaRPr b="1" i="0" sz="4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g2d7c7d9afbb_1_1"/>
            <p:cNvSpPr/>
            <p:nvPr/>
          </p:nvSpPr>
          <p:spPr>
            <a:xfrm>
              <a:off x="4848921" y="4786311"/>
              <a:ext cx="1216959" cy="467968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rgbClr val="00499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g2d7c7d9afbb_1_1"/>
            <p:cNvSpPr txBox="1"/>
            <p:nvPr/>
          </p:nvSpPr>
          <p:spPr>
            <a:xfrm>
              <a:off x="4978185" y="5038941"/>
              <a:ext cx="1041900" cy="2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t/>
              </a:r>
              <a:endParaRPr b="0" i="0" sz="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4" name="Google Shape;474;g2d7c7d9afbb_1_1"/>
            <p:cNvGrpSpPr/>
            <p:nvPr/>
          </p:nvGrpSpPr>
          <p:grpSpPr>
            <a:xfrm>
              <a:off x="4325273" y="4766999"/>
              <a:ext cx="537194" cy="484716"/>
              <a:chOff x="1214412" y="4005653"/>
              <a:chExt cx="537194" cy="484716"/>
            </a:xfrm>
          </p:grpSpPr>
          <p:pic>
            <p:nvPicPr>
              <p:cNvPr id="475" name="Google Shape;475;g2d7c7d9afbb_1_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214412" y="4005653"/>
                <a:ext cx="537194" cy="4847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6" name="Google Shape;476;g2d7c7d9afbb_1_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320751" y="4089471"/>
                <a:ext cx="313518" cy="266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77" name="Google Shape;477;g2d7c7d9afbb_1_1"/>
          <p:cNvGrpSpPr/>
          <p:nvPr/>
        </p:nvGrpSpPr>
        <p:grpSpPr>
          <a:xfrm>
            <a:off x="4927806" y="5957596"/>
            <a:ext cx="1044382" cy="331691"/>
            <a:chOff x="4336895" y="5475969"/>
            <a:chExt cx="1774651" cy="484716"/>
          </a:xfrm>
        </p:grpSpPr>
        <p:sp>
          <p:nvSpPr>
            <p:cNvPr id="478" name="Google Shape;478;g2d7c7d9afbb_1_1"/>
            <p:cNvSpPr/>
            <p:nvPr/>
          </p:nvSpPr>
          <p:spPr>
            <a:xfrm>
              <a:off x="4879650" y="5526241"/>
              <a:ext cx="1209610" cy="407426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rgbClr val="00499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9" name="Google Shape;479;g2d7c7d9afbb_1_1"/>
            <p:cNvGrpSpPr/>
            <p:nvPr/>
          </p:nvGrpSpPr>
          <p:grpSpPr>
            <a:xfrm>
              <a:off x="4336895" y="5475969"/>
              <a:ext cx="537194" cy="484716"/>
              <a:chOff x="1214412" y="4005653"/>
              <a:chExt cx="537194" cy="484716"/>
            </a:xfrm>
          </p:grpSpPr>
          <p:pic>
            <p:nvPicPr>
              <p:cNvPr id="480" name="Google Shape;480;g2d7c7d9afbb_1_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214412" y="4005653"/>
                <a:ext cx="537194" cy="4847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1" name="Google Shape;481;g2d7c7d9afbb_1_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320751" y="4089471"/>
                <a:ext cx="313518" cy="266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82" name="Google Shape;482;g2d7c7d9afbb_1_1"/>
            <p:cNvSpPr txBox="1"/>
            <p:nvPr/>
          </p:nvSpPr>
          <p:spPr>
            <a:xfrm>
              <a:off x="4904646" y="5546086"/>
              <a:ext cx="1206900" cy="3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b="1" i="0" lang="es-ES" sz="400" u="none" cap="none" strike="noStrike">
                  <a:solidFill>
                    <a:srgbClr val="001E66"/>
                  </a:solidFill>
                  <a:latin typeface="Arial"/>
                  <a:ea typeface="Arial"/>
                  <a:cs typeface="Arial"/>
                  <a:sym typeface="Arial"/>
                </a:rPr>
                <a:t>AUXILIAR CONTABLE</a:t>
              </a:r>
              <a:endParaRPr b="1" i="0" sz="4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3" name="Google Shape;483;g2d7c7d9afbb_1_1"/>
          <p:cNvGrpSpPr/>
          <p:nvPr/>
        </p:nvGrpSpPr>
        <p:grpSpPr>
          <a:xfrm>
            <a:off x="8320096" y="5165963"/>
            <a:ext cx="1307136" cy="380260"/>
            <a:chOff x="4400903" y="4043008"/>
            <a:chExt cx="2256406" cy="484716"/>
          </a:xfrm>
        </p:grpSpPr>
        <p:pic>
          <p:nvPicPr>
            <p:cNvPr id="484" name="Google Shape;484;g2d7c7d9afbb_1_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21768" y="4090118"/>
              <a:ext cx="1730547" cy="3012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5" name="Google Shape;485;g2d7c7d9afbb_1_1"/>
            <p:cNvSpPr/>
            <p:nvPr/>
          </p:nvSpPr>
          <p:spPr>
            <a:xfrm>
              <a:off x="4833877" y="4081735"/>
              <a:ext cx="1725092" cy="407426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g2d7c7d9afbb_1_1"/>
            <p:cNvSpPr txBox="1"/>
            <p:nvPr/>
          </p:nvSpPr>
          <p:spPr>
            <a:xfrm>
              <a:off x="4813387" y="4080541"/>
              <a:ext cx="1664700" cy="2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1" i="0" lang="es-ES" sz="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ASISTENTE </a:t>
              </a:r>
              <a:endParaRPr b="1" i="0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g2d7c7d9afbb_1_1"/>
            <p:cNvSpPr txBox="1"/>
            <p:nvPr/>
          </p:nvSpPr>
          <p:spPr>
            <a:xfrm>
              <a:off x="4808709" y="4265167"/>
              <a:ext cx="1848600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b="0" i="0" lang="es-ES" sz="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DIFUSIÓN Y VENTAS</a:t>
              </a:r>
              <a:endParaRPr b="0" i="0" sz="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8" name="Google Shape;488;g2d7c7d9afbb_1_1"/>
            <p:cNvGrpSpPr/>
            <p:nvPr/>
          </p:nvGrpSpPr>
          <p:grpSpPr>
            <a:xfrm>
              <a:off x="4400903" y="4043008"/>
              <a:ext cx="537194" cy="484716"/>
              <a:chOff x="1214412" y="4005653"/>
              <a:chExt cx="537194" cy="484716"/>
            </a:xfrm>
          </p:grpSpPr>
          <p:pic>
            <p:nvPicPr>
              <p:cNvPr id="489" name="Google Shape;489;g2d7c7d9afbb_1_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214412" y="4005653"/>
                <a:ext cx="537194" cy="4847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0" name="Google Shape;490;g2d7c7d9afbb_1_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320751" y="4089471"/>
                <a:ext cx="313518" cy="266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91" name="Google Shape;491;g2d7c7d9afbb_1_1"/>
          <p:cNvGrpSpPr/>
          <p:nvPr/>
        </p:nvGrpSpPr>
        <p:grpSpPr>
          <a:xfrm>
            <a:off x="7631061" y="5971540"/>
            <a:ext cx="1070779" cy="382271"/>
            <a:chOff x="4325273" y="4766999"/>
            <a:chExt cx="2049337" cy="487280"/>
          </a:xfrm>
        </p:grpSpPr>
        <p:sp>
          <p:nvSpPr>
            <p:cNvPr id="492" name="Google Shape;492;g2d7c7d9afbb_1_1"/>
            <p:cNvSpPr txBox="1"/>
            <p:nvPr/>
          </p:nvSpPr>
          <p:spPr>
            <a:xfrm>
              <a:off x="4900242" y="4821513"/>
              <a:ext cx="1285200" cy="2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b="1" i="0" lang="es-ES" sz="400" u="none" cap="none" strike="noStrike">
                  <a:solidFill>
                    <a:srgbClr val="001E66"/>
                  </a:solidFill>
                  <a:latin typeface="Arial"/>
                  <a:ea typeface="Arial"/>
                  <a:cs typeface="Arial"/>
                  <a:sym typeface="Arial"/>
                </a:rPr>
                <a:t>AUXILIAR DE VENTAS </a:t>
              </a:r>
              <a:endParaRPr b="1" i="0" sz="4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g2d7c7d9afbb_1_1"/>
            <p:cNvSpPr/>
            <p:nvPr/>
          </p:nvSpPr>
          <p:spPr>
            <a:xfrm>
              <a:off x="4848921" y="4786311"/>
              <a:ext cx="1525689" cy="467968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rgbClr val="00499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g2d7c7d9afbb_1_1"/>
            <p:cNvSpPr txBox="1"/>
            <p:nvPr/>
          </p:nvSpPr>
          <p:spPr>
            <a:xfrm>
              <a:off x="4991215" y="4974290"/>
              <a:ext cx="1314000" cy="2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b="0" i="0" lang="es-ES" sz="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TIENDA VIRTUAL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b="0" i="0" lang="es-ES" sz="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 CREDICARTERA</a:t>
              </a:r>
              <a:endParaRPr b="0" i="0" sz="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5" name="Google Shape;495;g2d7c7d9afbb_1_1"/>
            <p:cNvGrpSpPr/>
            <p:nvPr/>
          </p:nvGrpSpPr>
          <p:grpSpPr>
            <a:xfrm>
              <a:off x="4325273" y="4766999"/>
              <a:ext cx="537194" cy="484716"/>
              <a:chOff x="1214412" y="4005653"/>
              <a:chExt cx="537194" cy="484716"/>
            </a:xfrm>
          </p:grpSpPr>
          <p:pic>
            <p:nvPicPr>
              <p:cNvPr id="496" name="Google Shape;496;g2d7c7d9afbb_1_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214412" y="4005653"/>
                <a:ext cx="537194" cy="4847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7" name="Google Shape;497;g2d7c7d9afbb_1_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320751" y="4089471"/>
                <a:ext cx="313518" cy="266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98" name="Google Shape;498;g2d7c7d9afbb_1_1"/>
          <p:cNvGrpSpPr/>
          <p:nvPr/>
        </p:nvGrpSpPr>
        <p:grpSpPr>
          <a:xfrm>
            <a:off x="9263050" y="6011974"/>
            <a:ext cx="1070779" cy="344410"/>
            <a:chOff x="4325273" y="4766999"/>
            <a:chExt cx="2049337" cy="487280"/>
          </a:xfrm>
        </p:grpSpPr>
        <p:sp>
          <p:nvSpPr>
            <p:cNvPr id="499" name="Google Shape;499;g2d7c7d9afbb_1_1"/>
            <p:cNvSpPr txBox="1"/>
            <p:nvPr/>
          </p:nvSpPr>
          <p:spPr>
            <a:xfrm>
              <a:off x="4973197" y="4781123"/>
              <a:ext cx="1206900" cy="21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b="1" i="0" lang="es-ES" sz="400" u="none" cap="none" strike="noStrike">
                  <a:solidFill>
                    <a:srgbClr val="001E66"/>
                  </a:solidFill>
                  <a:latin typeface="Arial"/>
                  <a:ea typeface="Arial"/>
                  <a:cs typeface="Arial"/>
                  <a:sym typeface="Arial"/>
                </a:rPr>
                <a:t>AUXILIAR </a:t>
              </a:r>
              <a:endParaRPr b="1" i="0" sz="4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g2d7c7d9afbb_1_1"/>
            <p:cNvSpPr/>
            <p:nvPr/>
          </p:nvSpPr>
          <p:spPr>
            <a:xfrm>
              <a:off x="4848921" y="4786311"/>
              <a:ext cx="1525689" cy="467968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rgbClr val="00499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g2d7c7d9afbb_1_1"/>
            <p:cNvSpPr txBox="1"/>
            <p:nvPr/>
          </p:nvSpPr>
          <p:spPr>
            <a:xfrm>
              <a:off x="4930351" y="4924534"/>
              <a:ext cx="14184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b="0" i="0" lang="es-ES" sz="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RECEPCIÓN Y DESPACHOS</a:t>
              </a:r>
              <a:endParaRPr b="0" i="0" sz="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2" name="Google Shape;502;g2d7c7d9afbb_1_1"/>
            <p:cNvGrpSpPr/>
            <p:nvPr/>
          </p:nvGrpSpPr>
          <p:grpSpPr>
            <a:xfrm>
              <a:off x="4325273" y="4766999"/>
              <a:ext cx="537194" cy="484716"/>
              <a:chOff x="1214412" y="4005653"/>
              <a:chExt cx="537194" cy="484716"/>
            </a:xfrm>
          </p:grpSpPr>
          <p:pic>
            <p:nvPicPr>
              <p:cNvPr id="503" name="Google Shape;503;g2d7c7d9afbb_1_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214412" y="4005653"/>
                <a:ext cx="537194" cy="4847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4" name="Google Shape;504;g2d7c7d9afbb_1_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320751" y="4089471"/>
                <a:ext cx="313518" cy="266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05" name="Google Shape;505;g2d7c7d9afbb_1_1"/>
          <p:cNvGrpSpPr/>
          <p:nvPr/>
        </p:nvGrpSpPr>
        <p:grpSpPr>
          <a:xfrm>
            <a:off x="10389702" y="5242509"/>
            <a:ext cx="1247211" cy="452434"/>
            <a:chOff x="4400903" y="4043008"/>
            <a:chExt cx="2262309" cy="484716"/>
          </a:xfrm>
        </p:grpSpPr>
        <p:pic>
          <p:nvPicPr>
            <p:cNvPr id="506" name="Google Shape;506;g2d7c7d9afbb_1_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21768" y="4090118"/>
              <a:ext cx="1730547" cy="3012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7" name="Google Shape;507;g2d7c7d9afbb_1_1"/>
            <p:cNvSpPr/>
            <p:nvPr/>
          </p:nvSpPr>
          <p:spPr>
            <a:xfrm>
              <a:off x="4833877" y="4081735"/>
              <a:ext cx="1725092" cy="407426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g2d7c7d9afbb_1_1"/>
            <p:cNvSpPr txBox="1"/>
            <p:nvPr/>
          </p:nvSpPr>
          <p:spPr>
            <a:xfrm>
              <a:off x="4800758" y="4099682"/>
              <a:ext cx="1664700" cy="18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1" i="0" lang="es-ES" sz="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ASISTENTE </a:t>
              </a:r>
              <a:endParaRPr b="1" i="0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g2d7c7d9afbb_1_1"/>
            <p:cNvSpPr txBox="1"/>
            <p:nvPr/>
          </p:nvSpPr>
          <p:spPr>
            <a:xfrm>
              <a:off x="4814612" y="4285209"/>
              <a:ext cx="1848600" cy="1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b="0" i="0" lang="es-ES" sz="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TALENTO HUMANO</a:t>
              </a:r>
              <a:endParaRPr b="0" i="0" sz="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0" name="Google Shape;510;g2d7c7d9afbb_1_1"/>
            <p:cNvGrpSpPr/>
            <p:nvPr/>
          </p:nvGrpSpPr>
          <p:grpSpPr>
            <a:xfrm>
              <a:off x="4400903" y="4043008"/>
              <a:ext cx="537194" cy="484716"/>
              <a:chOff x="1214412" y="4005653"/>
              <a:chExt cx="537194" cy="484716"/>
            </a:xfrm>
          </p:grpSpPr>
          <p:pic>
            <p:nvPicPr>
              <p:cNvPr id="511" name="Google Shape;511;g2d7c7d9afbb_1_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214412" y="4005653"/>
                <a:ext cx="537194" cy="4847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2" name="Google Shape;512;g2d7c7d9afbb_1_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320751" y="4089471"/>
                <a:ext cx="313518" cy="266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13" name="Google Shape;513;g2d7c7d9afbb_1_1"/>
          <p:cNvGrpSpPr/>
          <p:nvPr/>
        </p:nvGrpSpPr>
        <p:grpSpPr>
          <a:xfrm>
            <a:off x="10521384" y="6012569"/>
            <a:ext cx="983874" cy="350389"/>
            <a:chOff x="4447697" y="4712116"/>
            <a:chExt cx="1919755" cy="482164"/>
          </a:xfrm>
        </p:grpSpPr>
        <p:sp>
          <p:nvSpPr>
            <p:cNvPr id="514" name="Google Shape;514;g2d7c7d9afbb_1_1"/>
            <p:cNvSpPr txBox="1"/>
            <p:nvPr/>
          </p:nvSpPr>
          <p:spPr>
            <a:xfrm>
              <a:off x="4952855" y="4750229"/>
              <a:ext cx="1314000" cy="21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b="1" i="0" lang="es-ES" sz="400" u="none" cap="none" strike="noStrike">
                  <a:solidFill>
                    <a:srgbClr val="001E66"/>
                  </a:solidFill>
                  <a:latin typeface="Arial"/>
                  <a:ea typeface="Arial"/>
                  <a:cs typeface="Arial"/>
                  <a:sym typeface="Arial"/>
                </a:rPr>
                <a:t>AUXILIAR </a:t>
              </a:r>
              <a:endParaRPr b="1" i="0" sz="4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g2d7c7d9afbb_1_1"/>
            <p:cNvSpPr/>
            <p:nvPr/>
          </p:nvSpPr>
          <p:spPr>
            <a:xfrm>
              <a:off x="4841763" y="4712116"/>
              <a:ext cx="1525689" cy="467968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rgbClr val="00499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g2d7c7d9afbb_1_1"/>
            <p:cNvSpPr txBox="1"/>
            <p:nvPr/>
          </p:nvSpPr>
          <p:spPr>
            <a:xfrm>
              <a:off x="4896221" y="4883603"/>
              <a:ext cx="1427400" cy="29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b="0" i="0" lang="es-ES" sz="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SERVICIOS GENERALES</a:t>
              </a:r>
              <a:endParaRPr b="0" i="0" sz="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7" name="Google Shape;517;g2d7c7d9afbb_1_1"/>
            <p:cNvGrpSpPr/>
            <p:nvPr/>
          </p:nvGrpSpPr>
          <p:grpSpPr>
            <a:xfrm>
              <a:off x="4447697" y="4742164"/>
              <a:ext cx="537194" cy="452116"/>
              <a:chOff x="1336836" y="3980818"/>
              <a:chExt cx="537194" cy="452116"/>
            </a:xfrm>
          </p:grpSpPr>
          <p:pic>
            <p:nvPicPr>
              <p:cNvPr id="518" name="Google Shape;518;g2d7c7d9afbb_1_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336836" y="3980818"/>
                <a:ext cx="537194" cy="4521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9" name="Google Shape;519;g2d7c7d9afbb_1_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430240" y="4064721"/>
                <a:ext cx="313517" cy="266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20" name="Google Shape;520;g2d7c7d9afbb_1_1"/>
          <p:cNvGrpSpPr/>
          <p:nvPr/>
        </p:nvGrpSpPr>
        <p:grpSpPr>
          <a:xfrm>
            <a:off x="9186607" y="4584072"/>
            <a:ext cx="1442589" cy="354473"/>
            <a:chOff x="4400903" y="4043008"/>
            <a:chExt cx="2262175" cy="484716"/>
          </a:xfrm>
        </p:grpSpPr>
        <p:pic>
          <p:nvPicPr>
            <p:cNvPr id="521" name="Google Shape;521;g2d7c7d9afbb_1_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21768" y="4090118"/>
              <a:ext cx="1730547" cy="3012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2" name="Google Shape;522;g2d7c7d9afbb_1_1"/>
            <p:cNvSpPr/>
            <p:nvPr/>
          </p:nvSpPr>
          <p:spPr>
            <a:xfrm>
              <a:off x="4833877" y="4081735"/>
              <a:ext cx="1725092" cy="407426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g2d7c7d9afbb_1_1"/>
            <p:cNvSpPr txBox="1"/>
            <p:nvPr/>
          </p:nvSpPr>
          <p:spPr>
            <a:xfrm>
              <a:off x="4890944" y="4078621"/>
              <a:ext cx="1664698" cy="2314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1" i="0" lang="es-ES" sz="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COORDINADORA </a:t>
              </a:r>
              <a:endParaRPr b="1" i="0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g2d7c7d9afbb_1_1"/>
            <p:cNvSpPr txBox="1"/>
            <p:nvPr/>
          </p:nvSpPr>
          <p:spPr>
            <a:xfrm>
              <a:off x="4814611" y="4285209"/>
              <a:ext cx="1848467" cy="210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b="0" i="0" lang="es-ES" sz="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ADMINISTRATIVA</a:t>
              </a:r>
              <a:endParaRPr b="0" i="0" sz="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4" name="Google Shape;524;g2d7c7d9afbb_1_1"/>
            <p:cNvGrpSpPr/>
            <p:nvPr/>
          </p:nvGrpSpPr>
          <p:grpSpPr>
            <a:xfrm>
              <a:off x="4400903" y="4043008"/>
              <a:ext cx="537194" cy="484716"/>
              <a:chOff x="1214412" y="4005653"/>
              <a:chExt cx="537194" cy="484716"/>
            </a:xfrm>
          </p:grpSpPr>
          <p:pic>
            <p:nvPicPr>
              <p:cNvPr id="525" name="Google Shape;525;g2d7c7d9afbb_1_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214412" y="4005653"/>
                <a:ext cx="537194" cy="4847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6" name="Google Shape;526;g2d7c7d9afbb_1_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320751" y="4089471"/>
                <a:ext cx="313518" cy="266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cxnSp>
        <p:nvCxnSpPr>
          <p:cNvPr id="527" name="Google Shape;527;g2d7c7d9afbb_1_1"/>
          <p:cNvCxnSpPr>
            <a:stCxn id="449" idx="2"/>
            <a:endCxn id="528" idx="0"/>
          </p:cNvCxnSpPr>
          <p:nvPr/>
        </p:nvCxnSpPr>
        <p:spPr>
          <a:xfrm flipH="1">
            <a:off x="3795865" y="4892378"/>
            <a:ext cx="3900" cy="402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9" name="Google Shape;529;g2d7c7d9afbb_1_1"/>
          <p:cNvCxnSpPr>
            <a:stCxn id="507" idx="2"/>
            <a:endCxn id="515" idx="0"/>
          </p:cNvCxnSpPr>
          <p:nvPr/>
        </p:nvCxnSpPr>
        <p:spPr>
          <a:xfrm>
            <a:off x="11103922" y="5658948"/>
            <a:ext cx="10500" cy="353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30" name="Google Shape;530;g2d7c7d9afbb_1_1"/>
          <p:cNvGrpSpPr/>
          <p:nvPr/>
        </p:nvGrpSpPr>
        <p:grpSpPr>
          <a:xfrm>
            <a:off x="2971521" y="5242506"/>
            <a:ext cx="1417042" cy="452434"/>
            <a:chOff x="4200077" y="4043008"/>
            <a:chExt cx="2463135" cy="484716"/>
          </a:xfrm>
        </p:grpSpPr>
        <p:pic>
          <p:nvPicPr>
            <p:cNvPr id="531" name="Google Shape;531;g2d7c7d9afbb_1_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21768" y="4090118"/>
              <a:ext cx="1730547" cy="3012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2" name="Google Shape;532;g2d7c7d9afbb_1_1"/>
            <p:cNvSpPr/>
            <p:nvPr/>
          </p:nvSpPr>
          <p:spPr>
            <a:xfrm>
              <a:off x="4833877" y="4081735"/>
              <a:ext cx="1725092" cy="407426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g2d7c7d9afbb_1_1"/>
            <p:cNvSpPr txBox="1"/>
            <p:nvPr/>
          </p:nvSpPr>
          <p:spPr>
            <a:xfrm>
              <a:off x="4800758" y="4099682"/>
              <a:ext cx="1664700" cy="18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1" i="0" lang="es-ES" sz="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ASISTENTE </a:t>
              </a:r>
              <a:endParaRPr b="1" i="0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g2d7c7d9afbb_1_1"/>
            <p:cNvSpPr txBox="1"/>
            <p:nvPr/>
          </p:nvSpPr>
          <p:spPr>
            <a:xfrm>
              <a:off x="4814612" y="4285209"/>
              <a:ext cx="1848600" cy="1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b="0" i="0" lang="es-ES" sz="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GESTIÓN DOCUMENTAL</a:t>
              </a:r>
              <a:endParaRPr b="0" i="0" sz="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4" name="Google Shape;534;g2d7c7d9afbb_1_1"/>
            <p:cNvGrpSpPr/>
            <p:nvPr/>
          </p:nvGrpSpPr>
          <p:grpSpPr>
            <a:xfrm>
              <a:off x="4200077" y="4043008"/>
              <a:ext cx="738020" cy="484716"/>
              <a:chOff x="1013586" y="4005653"/>
              <a:chExt cx="738020" cy="484716"/>
            </a:xfrm>
          </p:grpSpPr>
          <p:pic>
            <p:nvPicPr>
              <p:cNvPr id="535" name="Google Shape;535;g2d7c7d9afbb_1_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013586" y="4005653"/>
                <a:ext cx="738020" cy="4847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6" name="Google Shape;536;g2d7c7d9afbb_1_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142853" y="4089471"/>
                <a:ext cx="491416" cy="266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cxnSp>
        <p:nvCxnSpPr>
          <p:cNvPr id="537" name="Google Shape;537;g2d7c7d9afbb_1_1"/>
          <p:cNvCxnSpPr>
            <a:stCxn id="459" idx="2"/>
            <a:endCxn id="482" idx="0"/>
          </p:cNvCxnSpPr>
          <p:nvPr/>
        </p:nvCxnSpPr>
        <p:spPr>
          <a:xfrm rot="5400000">
            <a:off x="5570722" y="4957093"/>
            <a:ext cx="1094700" cy="1002300"/>
          </a:xfrm>
          <a:prstGeom prst="bentConnector3">
            <a:avLst>
              <a:gd fmla="val 50022" name="adj1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g2d7c7d9afbb_1_1"/>
          <p:cNvCxnSpPr>
            <a:endCxn id="472" idx="0"/>
          </p:cNvCxnSpPr>
          <p:nvPr/>
        </p:nvCxnSpPr>
        <p:spPr>
          <a:xfrm flipH="1" rot="-5400000">
            <a:off x="6463584" y="5605038"/>
            <a:ext cx="413700" cy="353400"/>
          </a:xfrm>
          <a:prstGeom prst="bentConnector3">
            <a:avLst>
              <a:gd fmla="val -2366" name="adj1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9" name="Google Shape;539;g2d7c7d9afbb_1_1"/>
          <p:cNvCxnSpPr>
            <a:endCxn id="458" idx="0"/>
          </p:cNvCxnSpPr>
          <p:nvPr/>
        </p:nvCxnSpPr>
        <p:spPr>
          <a:xfrm flipH="1">
            <a:off x="6587712" y="4288326"/>
            <a:ext cx="3450300" cy="309600"/>
          </a:xfrm>
          <a:prstGeom prst="bentConnector2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0" name="Google Shape;540;g2d7c7d9afbb_1_1"/>
          <p:cNvCxnSpPr>
            <a:stCxn id="485" idx="2"/>
            <a:endCxn id="499" idx="0"/>
          </p:cNvCxnSpPr>
          <p:nvPr/>
        </p:nvCxnSpPr>
        <p:spPr>
          <a:xfrm flipH="1" rot="-5400000">
            <a:off x="9240691" y="5345870"/>
            <a:ext cx="506100" cy="846300"/>
          </a:xfrm>
          <a:prstGeom prst="bentConnector3">
            <a:avLst>
              <a:gd fmla="val 49983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1" name="Google Shape;541;g2d7c7d9afbb_1_1"/>
          <p:cNvCxnSpPr>
            <a:stCxn id="493" idx="0"/>
          </p:cNvCxnSpPr>
          <p:nvPr/>
        </p:nvCxnSpPr>
        <p:spPr>
          <a:xfrm rot="-5400000">
            <a:off x="8578353" y="5490790"/>
            <a:ext cx="220800" cy="771000"/>
          </a:xfrm>
          <a:prstGeom prst="bentConnector2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2" name="Google Shape;542;g2d7c7d9afbb_1_1"/>
          <p:cNvCxnSpPr>
            <a:endCxn id="450" idx="0"/>
          </p:cNvCxnSpPr>
          <p:nvPr/>
        </p:nvCxnSpPr>
        <p:spPr>
          <a:xfrm flipH="1">
            <a:off x="3745452" y="4288272"/>
            <a:ext cx="2887800" cy="238800"/>
          </a:xfrm>
          <a:prstGeom prst="bentConnector2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43" name="Google Shape;543;g2d7c7d9afbb_1_1"/>
          <p:cNvSpPr/>
          <p:nvPr/>
        </p:nvSpPr>
        <p:spPr>
          <a:xfrm>
            <a:off x="2044900" y="145700"/>
            <a:ext cx="8064900" cy="479700"/>
          </a:xfrm>
          <a:prstGeom prst="roundRect">
            <a:avLst>
              <a:gd fmla="val 16667" name="adj"/>
            </a:avLst>
          </a:prstGeom>
          <a:noFill/>
          <a:ln cap="flat" cmpd="thickThin" w="50800">
            <a:solidFill>
              <a:srgbClr val="001E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4" name="Google Shape;544;g2d7c7d9afbb_1_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262550" y="145700"/>
            <a:ext cx="530550" cy="7586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5" name="Google Shape;545;g2d7c7d9afbb_1_1"/>
          <p:cNvCxnSpPr>
            <a:stCxn id="445" idx="0"/>
            <a:endCxn id="440" idx="1"/>
          </p:cNvCxnSpPr>
          <p:nvPr/>
        </p:nvCxnSpPr>
        <p:spPr>
          <a:xfrm rot="-5400000">
            <a:off x="7970875" y="1606400"/>
            <a:ext cx="126600" cy="4062300"/>
          </a:xfrm>
          <a:prstGeom prst="bentConnector2">
            <a:avLst/>
          </a:prstGeom>
          <a:noFill/>
          <a:ln cap="flat" cmpd="sng" w="9525">
            <a:solidFill>
              <a:srgbClr val="004994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546" name="Google Shape;546;g2d7c7d9afbb_1_1"/>
          <p:cNvCxnSpPr>
            <a:stCxn id="533" idx="2"/>
            <a:endCxn id="465" idx="0"/>
          </p:cNvCxnSpPr>
          <p:nvPr/>
        </p:nvCxnSpPr>
        <p:spPr>
          <a:xfrm flipH="1">
            <a:off x="3852013" y="5622587"/>
            <a:ext cx="4800" cy="35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7" name="Google Shape;547;g2d7c7d9afbb_1_1"/>
          <p:cNvCxnSpPr>
            <a:stCxn id="508" idx="0"/>
            <a:endCxn id="523" idx="2"/>
          </p:cNvCxnSpPr>
          <p:nvPr/>
        </p:nvCxnSpPr>
        <p:spPr>
          <a:xfrm flipH="1" rot="5400000">
            <a:off x="10364167" y="4590558"/>
            <a:ext cx="380400" cy="1029300"/>
          </a:xfrm>
          <a:prstGeom prst="bentConnector3">
            <a:avLst>
              <a:gd fmla="val 4997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8" name="Google Shape;548;g2d7c7d9afbb_1_1"/>
          <p:cNvCxnSpPr>
            <a:stCxn id="486" idx="0"/>
            <a:endCxn id="523" idx="2"/>
          </p:cNvCxnSpPr>
          <p:nvPr/>
        </p:nvCxnSpPr>
        <p:spPr>
          <a:xfrm rot="-5400000">
            <a:off x="9400328" y="4555808"/>
            <a:ext cx="280500" cy="998700"/>
          </a:xfrm>
          <a:prstGeom prst="bentConnector3">
            <a:avLst>
              <a:gd fmla="val 3138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9" name="Google Shape;549;g2d7c7d9afbb_1_1"/>
          <p:cNvCxnSpPr>
            <a:stCxn id="400" idx="2"/>
            <a:endCxn id="442" idx="0"/>
          </p:cNvCxnSpPr>
          <p:nvPr/>
        </p:nvCxnSpPr>
        <p:spPr>
          <a:xfrm flipH="1" rot="-5400000">
            <a:off x="7546350" y="-157700"/>
            <a:ext cx="1891500" cy="51405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8"/>
            <a:ext cx="12192000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19"/>
          <p:cNvSpPr txBox="1"/>
          <p:nvPr/>
        </p:nvSpPr>
        <p:spPr>
          <a:xfrm>
            <a:off x="6601951" y="3214190"/>
            <a:ext cx="527766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s-ES" sz="54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ESTRUCTURA</a:t>
            </a:r>
            <a:endParaRPr b="1" i="0" sz="54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9"/>
          <p:cNvSpPr txBox="1"/>
          <p:nvPr/>
        </p:nvSpPr>
        <p:spPr>
          <a:xfrm>
            <a:off x="7951870" y="4215169"/>
            <a:ext cx="3927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s-ES" sz="41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Administrativa</a:t>
            </a:r>
            <a:endParaRPr b="1" i="0" sz="41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9"/>
          <p:cNvSpPr/>
          <p:nvPr/>
        </p:nvSpPr>
        <p:spPr>
          <a:xfrm>
            <a:off x="6601949" y="3291839"/>
            <a:ext cx="5277663" cy="774843"/>
          </a:xfrm>
          <a:prstGeom prst="roundRect">
            <a:avLst>
              <a:gd fmla="val 16667" name="adj"/>
            </a:avLst>
          </a:prstGeom>
          <a:noFill/>
          <a:ln cap="flat" cmpd="thickThin" w="50800">
            <a:solidFill>
              <a:srgbClr val="001E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8" name="Google Shape;55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534" y="4846320"/>
            <a:ext cx="815191" cy="1259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5769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98449" y="945375"/>
            <a:ext cx="2816448" cy="436525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6"/>
          <p:cNvSpPr txBox="1"/>
          <p:nvPr/>
        </p:nvSpPr>
        <p:spPr>
          <a:xfrm>
            <a:off x="4897310" y="1244311"/>
            <a:ext cx="2220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EDUCACIÓN CRISTIANA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6"/>
          <p:cNvSpPr txBox="1"/>
          <p:nvPr/>
        </p:nvSpPr>
        <p:spPr>
          <a:xfrm>
            <a:off x="5219608" y="950685"/>
            <a:ext cx="1459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s-E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DIRECTOR GENERAL</a:t>
            </a:r>
            <a:endParaRPr b="1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7" name="Google Shape;567;p6"/>
          <p:cNvCxnSpPr>
            <a:stCxn id="568" idx="2"/>
          </p:cNvCxnSpPr>
          <p:nvPr/>
        </p:nvCxnSpPr>
        <p:spPr>
          <a:xfrm flipH="1">
            <a:off x="6095873" y="1506650"/>
            <a:ext cx="10800" cy="1170000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68" name="Google Shape;568;p6"/>
          <p:cNvSpPr/>
          <p:nvPr/>
        </p:nvSpPr>
        <p:spPr>
          <a:xfrm>
            <a:off x="4698449" y="923750"/>
            <a:ext cx="2816448" cy="582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9" name="Google Shape;56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8400" y="200777"/>
            <a:ext cx="1283050" cy="8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6"/>
          <p:cNvSpPr txBox="1"/>
          <p:nvPr/>
        </p:nvSpPr>
        <p:spPr>
          <a:xfrm>
            <a:off x="3702543" y="74575"/>
            <a:ext cx="4321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ES" sz="1600" u="none" cap="none" strike="noStrike">
                <a:solidFill>
                  <a:schemeClr val="lt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rPr>
              <a:t>FUNDACIÓN EDUCACIÓN CRISTIANA PENTECOSTAL</a:t>
            </a:r>
            <a:endParaRPr b="1" i="0" sz="1200" u="none" cap="none" strike="noStrike">
              <a:solidFill>
                <a:schemeClr val="lt1"/>
              </a:solidFill>
              <a:highlight>
                <a:schemeClr val="accen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6"/>
          <p:cNvSpPr txBox="1"/>
          <p:nvPr/>
        </p:nvSpPr>
        <p:spPr>
          <a:xfrm>
            <a:off x="8205951" y="317612"/>
            <a:ext cx="3564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ORGANIGRAMA GENERAL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6"/>
          <p:cNvSpPr/>
          <p:nvPr/>
        </p:nvSpPr>
        <p:spPr>
          <a:xfrm>
            <a:off x="8205950" y="264301"/>
            <a:ext cx="3476100" cy="862200"/>
          </a:xfrm>
          <a:prstGeom prst="roundRect">
            <a:avLst>
              <a:gd fmla="val 16667" name="adj"/>
            </a:avLst>
          </a:prstGeom>
          <a:noFill/>
          <a:ln cap="flat" cmpd="thickThin" w="50800">
            <a:solidFill>
              <a:srgbClr val="001E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6"/>
          <p:cNvSpPr/>
          <p:nvPr/>
        </p:nvSpPr>
        <p:spPr>
          <a:xfrm>
            <a:off x="1065767" y="2541560"/>
            <a:ext cx="10704900" cy="3714900"/>
          </a:xfrm>
          <a:prstGeom prst="roundRect">
            <a:avLst>
              <a:gd fmla="val 3359" name="adj"/>
            </a:avLst>
          </a:prstGeom>
          <a:solidFill>
            <a:srgbClr val="D0CECE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4" name="Google Shape;57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0197" y="3455481"/>
            <a:ext cx="1268783" cy="270138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6"/>
          <p:cNvSpPr/>
          <p:nvPr/>
        </p:nvSpPr>
        <p:spPr>
          <a:xfrm>
            <a:off x="1751075" y="3443950"/>
            <a:ext cx="1423200" cy="354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6"/>
          <p:cNvSpPr txBox="1"/>
          <p:nvPr/>
        </p:nvSpPr>
        <p:spPr>
          <a:xfrm>
            <a:off x="1739979" y="3431975"/>
            <a:ext cx="1220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s-E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COORDINADORA DE</a:t>
            </a:r>
            <a:endParaRPr b="1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6"/>
          <p:cNvSpPr txBox="1"/>
          <p:nvPr/>
        </p:nvSpPr>
        <p:spPr>
          <a:xfrm>
            <a:off x="1672615" y="3648405"/>
            <a:ext cx="1355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s-ES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PLANEACIÓN Y EDUCACIÓN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8" name="Google Shape;578;p6"/>
          <p:cNvGrpSpPr/>
          <p:nvPr/>
        </p:nvGrpSpPr>
        <p:grpSpPr>
          <a:xfrm>
            <a:off x="1283595" y="3405306"/>
            <a:ext cx="524517" cy="399958"/>
            <a:chOff x="1214412" y="4005653"/>
            <a:chExt cx="537194" cy="484716"/>
          </a:xfrm>
        </p:grpSpPr>
        <p:pic>
          <p:nvPicPr>
            <p:cNvPr id="579" name="Google Shape;579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14412" y="4005653"/>
              <a:ext cx="537194" cy="484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0" name="Google Shape;580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20751" y="4089471"/>
              <a:ext cx="313518" cy="2663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81" name="Google Shape;581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08556" y="2423828"/>
            <a:ext cx="1538368" cy="388069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pic>
        <p:nvPicPr>
          <p:cNvPr id="582" name="Google Shape;582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447809" y="2451470"/>
            <a:ext cx="336997" cy="337227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6"/>
          <p:cNvSpPr txBox="1"/>
          <p:nvPr/>
        </p:nvSpPr>
        <p:spPr>
          <a:xfrm>
            <a:off x="5796400" y="2401936"/>
            <a:ext cx="1018902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s-ES" sz="9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GERENTE</a:t>
            </a:r>
            <a:endParaRPr b="1" i="0" sz="9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6"/>
          <p:cNvSpPr txBox="1"/>
          <p:nvPr/>
        </p:nvSpPr>
        <p:spPr>
          <a:xfrm>
            <a:off x="5826328" y="2553410"/>
            <a:ext cx="937930" cy="215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-E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6"/>
          <p:cNvSpPr/>
          <p:nvPr/>
        </p:nvSpPr>
        <p:spPr>
          <a:xfrm>
            <a:off x="9329762" y="1917901"/>
            <a:ext cx="713035" cy="758621"/>
          </a:xfrm>
          <a:prstGeom prst="flowChartOffpageConnector">
            <a:avLst/>
          </a:prstGeom>
          <a:solidFill>
            <a:srgbClr val="004994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6"/>
          <p:cNvSpPr txBox="1"/>
          <p:nvPr/>
        </p:nvSpPr>
        <p:spPr>
          <a:xfrm>
            <a:off x="9365775" y="2024107"/>
            <a:ext cx="622476" cy="350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s-ES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ASESORES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s-ES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EXTERNOS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7" name="Google Shape;587;p6"/>
          <p:cNvCxnSpPr>
            <a:stCxn id="581" idx="2"/>
            <a:endCxn id="575" idx="0"/>
          </p:cNvCxnSpPr>
          <p:nvPr/>
        </p:nvCxnSpPr>
        <p:spPr>
          <a:xfrm rot="5400000">
            <a:off x="3954190" y="1320447"/>
            <a:ext cx="632100" cy="3615000"/>
          </a:xfrm>
          <a:prstGeom prst="bentConnector3">
            <a:avLst>
              <a:gd fmla="val 49996" name="adj1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588" name="Google Shape;588;p6"/>
          <p:cNvGrpSpPr/>
          <p:nvPr/>
        </p:nvGrpSpPr>
        <p:grpSpPr>
          <a:xfrm>
            <a:off x="4167366" y="3470112"/>
            <a:ext cx="1769361" cy="361838"/>
            <a:chOff x="4400903" y="4043008"/>
            <a:chExt cx="2262308" cy="494801"/>
          </a:xfrm>
        </p:grpSpPr>
        <p:pic>
          <p:nvPicPr>
            <p:cNvPr id="589" name="Google Shape;589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21768" y="4090118"/>
              <a:ext cx="1730547" cy="3012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0" name="Google Shape;590;p6"/>
            <p:cNvSpPr/>
            <p:nvPr/>
          </p:nvSpPr>
          <p:spPr>
            <a:xfrm>
              <a:off x="4833877" y="4081735"/>
              <a:ext cx="1725092" cy="407426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6"/>
            <p:cNvSpPr txBox="1"/>
            <p:nvPr/>
          </p:nvSpPr>
          <p:spPr>
            <a:xfrm>
              <a:off x="4854695" y="4065272"/>
              <a:ext cx="1664700" cy="29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es-ES" sz="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COORDINADORA </a:t>
              </a:r>
              <a:endPara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6"/>
            <p:cNvSpPr txBox="1"/>
            <p:nvPr/>
          </p:nvSpPr>
          <p:spPr>
            <a:xfrm>
              <a:off x="4814611" y="4285209"/>
              <a:ext cx="1848600" cy="2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0" i="0" lang="es-ES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 CONTABILIDAD</a:t>
              </a:r>
              <a:endPara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3" name="Google Shape;593;p6"/>
            <p:cNvGrpSpPr/>
            <p:nvPr/>
          </p:nvGrpSpPr>
          <p:grpSpPr>
            <a:xfrm>
              <a:off x="4400903" y="4043008"/>
              <a:ext cx="537194" cy="484716"/>
              <a:chOff x="1214412" y="4005653"/>
              <a:chExt cx="537194" cy="484716"/>
            </a:xfrm>
          </p:grpSpPr>
          <p:pic>
            <p:nvPicPr>
              <p:cNvPr id="594" name="Google Shape;594;p6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214412" y="4005653"/>
                <a:ext cx="537194" cy="4847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5" name="Google Shape;595;p6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320751" y="4089471"/>
                <a:ext cx="313518" cy="266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96" name="Google Shape;596;p6"/>
          <p:cNvGrpSpPr/>
          <p:nvPr/>
        </p:nvGrpSpPr>
        <p:grpSpPr>
          <a:xfrm>
            <a:off x="1601380" y="4839162"/>
            <a:ext cx="1256069" cy="411673"/>
            <a:chOff x="2453564" y="5391540"/>
            <a:chExt cx="1713207" cy="520907"/>
          </a:xfrm>
        </p:grpSpPr>
        <p:sp>
          <p:nvSpPr>
            <p:cNvPr id="597" name="Google Shape;597;p6"/>
            <p:cNvSpPr txBox="1"/>
            <p:nvPr/>
          </p:nvSpPr>
          <p:spPr>
            <a:xfrm>
              <a:off x="3086604" y="5526689"/>
              <a:ext cx="920135" cy="1846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es-ES" sz="600" u="none" cap="none" strike="noStrike">
                  <a:solidFill>
                    <a:srgbClr val="001E66"/>
                  </a:solidFill>
                  <a:latin typeface="Arial"/>
                  <a:ea typeface="Arial"/>
                  <a:cs typeface="Arial"/>
                  <a:sym typeface="Arial"/>
                </a:rPr>
                <a:t>AUXILIAR</a:t>
              </a:r>
              <a:endParaRPr b="1" i="0" sz="6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6"/>
            <p:cNvSpPr/>
            <p:nvPr/>
          </p:nvSpPr>
          <p:spPr>
            <a:xfrm>
              <a:off x="2959711" y="5505021"/>
              <a:ext cx="1207060" cy="407426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rgbClr val="00499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6"/>
            <p:cNvSpPr txBox="1"/>
            <p:nvPr/>
          </p:nvSpPr>
          <p:spPr>
            <a:xfrm>
              <a:off x="3010035" y="5690743"/>
              <a:ext cx="1073400" cy="2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1" i="0" lang="es-ES" sz="500" u="none" cap="none" strike="noStrike">
                  <a:solidFill>
                    <a:schemeClr val="dk1"/>
                  </a:solidFill>
                </a:rPr>
                <a:t>ADMINISTRATIVA </a:t>
              </a:r>
              <a:endParaRPr b="1" i="0" sz="500" u="none" cap="none" strike="noStrike">
                <a:solidFill>
                  <a:schemeClr val="dk1"/>
                </a:solidFill>
              </a:endParaRPr>
            </a:p>
          </p:txBody>
        </p:sp>
        <p:grpSp>
          <p:nvGrpSpPr>
            <p:cNvPr id="600" name="Google Shape;600;p6"/>
            <p:cNvGrpSpPr/>
            <p:nvPr/>
          </p:nvGrpSpPr>
          <p:grpSpPr>
            <a:xfrm>
              <a:off x="2453564" y="5391540"/>
              <a:ext cx="537194" cy="484716"/>
              <a:chOff x="1214412" y="4005653"/>
              <a:chExt cx="537194" cy="484716"/>
            </a:xfrm>
          </p:grpSpPr>
          <p:pic>
            <p:nvPicPr>
              <p:cNvPr id="601" name="Google Shape;601;p6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214412" y="4005653"/>
                <a:ext cx="537194" cy="4847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2" name="Google Shape;602;p6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320751" y="4089471"/>
                <a:ext cx="313518" cy="266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03" name="Google Shape;603;p6"/>
          <p:cNvGrpSpPr/>
          <p:nvPr/>
        </p:nvGrpSpPr>
        <p:grpSpPr>
          <a:xfrm>
            <a:off x="5022172" y="4921065"/>
            <a:ext cx="1387697" cy="354473"/>
            <a:chOff x="4325273" y="4766999"/>
            <a:chExt cx="1774322" cy="484716"/>
          </a:xfrm>
        </p:grpSpPr>
        <p:sp>
          <p:nvSpPr>
            <p:cNvPr id="604" name="Google Shape;604;p6"/>
            <p:cNvSpPr txBox="1"/>
            <p:nvPr/>
          </p:nvSpPr>
          <p:spPr>
            <a:xfrm>
              <a:off x="4892695" y="4860430"/>
              <a:ext cx="1206900" cy="37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1" i="0" lang="es-ES" sz="500" u="none" cap="none" strike="noStrike">
                  <a:solidFill>
                    <a:srgbClr val="001E66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b="1" i="0" lang="es-ES" sz="600" u="none" cap="none" strike="noStrike">
                  <a:solidFill>
                    <a:srgbClr val="001E66"/>
                  </a:solidFill>
                  <a:latin typeface="Arial"/>
                  <a:ea typeface="Arial"/>
                  <a:cs typeface="Arial"/>
                  <a:sym typeface="Arial"/>
                </a:rPr>
                <a:t>UXILIAR CONTABL</a:t>
              </a:r>
              <a:r>
                <a:rPr b="1" i="0" lang="es-ES" sz="500" u="none" cap="none" strike="noStrike">
                  <a:solidFill>
                    <a:srgbClr val="001E66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 b="1" i="0" sz="5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4867237" y="4781166"/>
              <a:ext cx="1217100" cy="468000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rgbClr val="00499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6" name="Google Shape;606;p6"/>
            <p:cNvGrpSpPr/>
            <p:nvPr/>
          </p:nvGrpSpPr>
          <p:grpSpPr>
            <a:xfrm>
              <a:off x="4325273" y="4766999"/>
              <a:ext cx="537194" cy="484716"/>
              <a:chOff x="1214412" y="4005653"/>
              <a:chExt cx="537194" cy="484716"/>
            </a:xfrm>
          </p:grpSpPr>
          <p:pic>
            <p:nvPicPr>
              <p:cNvPr id="607" name="Google Shape;607;p6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214412" y="4005653"/>
                <a:ext cx="537194" cy="4847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8" name="Google Shape;608;p6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320751" y="4089471"/>
                <a:ext cx="313518" cy="266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09" name="Google Shape;609;p6"/>
          <p:cNvGrpSpPr/>
          <p:nvPr/>
        </p:nvGrpSpPr>
        <p:grpSpPr>
          <a:xfrm>
            <a:off x="3306732" y="4914097"/>
            <a:ext cx="1387963" cy="354463"/>
            <a:chOff x="4336895" y="5475969"/>
            <a:chExt cx="1774651" cy="484716"/>
          </a:xfrm>
        </p:grpSpPr>
        <p:sp>
          <p:nvSpPr>
            <p:cNvPr id="610" name="Google Shape;610;p6"/>
            <p:cNvSpPr/>
            <p:nvPr/>
          </p:nvSpPr>
          <p:spPr>
            <a:xfrm>
              <a:off x="4879650" y="5526241"/>
              <a:ext cx="1209610" cy="407426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rgbClr val="00499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1" name="Google Shape;611;p6"/>
            <p:cNvGrpSpPr/>
            <p:nvPr/>
          </p:nvGrpSpPr>
          <p:grpSpPr>
            <a:xfrm>
              <a:off x="4336895" y="5475969"/>
              <a:ext cx="537194" cy="484716"/>
              <a:chOff x="1214412" y="4005653"/>
              <a:chExt cx="537194" cy="484716"/>
            </a:xfrm>
          </p:grpSpPr>
          <p:pic>
            <p:nvPicPr>
              <p:cNvPr id="612" name="Google Shape;612;p6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214412" y="4005653"/>
                <a:ext cx="537194" cy="4847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3" name="Google Shape;613;p6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320751" y="4089471"/>
                <a:ext cx="313518" cy="266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14" name="Google Shape;614;p6"/>
            <p:cNvSpPr txBox="1"/>
            <p:nvPr/>
          </p:nvSpPr>
          <p:spPr>
            <a:xfrm>
              <a:off x="4904646" y="5546086"/>
              <a:ext cx="1206900" cy="37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1" i="0" lang="es-ES" sz="600" u="none" cap="none" strike="noStrike">
                  <a:solidFill>
                    <a:srgbClr val="001E66"/>
                  </a:solidFill>
                  <a:latin typeface="Arial"/>
                  <a:ea typeface="Arial"/>
                  <a:cs typeface="Arial"/>
                  <a:sym typeface="Arial"/>
                </a:rPr>
                <a:t>AUXILIAR CONTABLE</a:t>
              </a:r>
              <a:endParaRPr b="1" i="0" sz="6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5" name="Google Shape;615;p6"/>
          <p:cNvGrpSpPr/>
          <p:nvPr/>
        </p:nvGrpSpPr>
        <p:grpSpPr>
          <a:xfrm>
            <a:off x="7286863" y="4169193"/>
            <a:ext cx="1737364" cy="406403"/>
            <a:chOff x="4400903" y="4043008"/>
            <a:chExt cx="2256406" cy="484716"/>
          </a:xfrm>
        </p:grpSpPr>
        <p:pic>
          <p:nvPicPr>
            <p:cNvPr id="616" name="Google Shape;616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21768" y="4090118"/>
              <a:ext cx="1730547" cy="3012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6"/>
            <p:cNvSpPr/>
            <p:nvPr/>
          </p:nvSpPr>
          <p:spPr>
            <a:xfrm>
              <a:off x="4833877" y="4081735"/>
              <a:ext cx="1725092" cy="407426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6"/>
            <p:cNvSpPr txBox="1"/>
            <p:nvPr/>
          </p:nvSpPr>
          <p:spPr>
            <a:xfrm>
              <a:off x="4813388" y="4080541"/>
              <a:ext cx="1664700" cy="25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es-ES" sz="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ASISTENTE </a:t>
              </a:r>
              <a:endPara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6"/>
            <p:cNvSpPr txBox="1"/>
            <p:nvPr/>
          </p:nvSpPr>
          <p:spPr>
            <a:xfrm>
              <a:off x="4808709" y="4265167"/>
              <a:ext cx="1848600" cy="23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0" i="0" lang="es-ES" sz="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DIFUSIÓN Y VENTAS</a:t>
              </a:r>
              <a:endPara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0" name="Google Shape;620;p6"/>
            <p:cNvGrpSpPr/>
            <p:nvPr/>
          </p:nvGrpSpPr>
          <p:grpSpPr>
            <a:xfrm>
              <a:off x="4400903" y="4043008"/>
              <a:ext cx="537194" cy="484716"/>
              <a:chOff x="1214412" y="4005653"/>
              <a:chExt cx="537194" cy="484716"/>
            </a:xfrm>
          </p:grpSpPr>
          <p:pic>
            <p:nvPicPr>
              <p:cNvPr id="621" name="Google Shape;621;p6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214412" y="4005653"/>
                <a:ext cx="537194" cy="4847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2" name="Google Shape;622;p6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320751" y="4089471"/>
                <a:ext cx="313518" cy="266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23" name="Google Shape;623;p6"/>
          <p:cNvGrpSpPr/>
          <p:nvPr/>
        </p:nvGrpSpPr>
        <p:grpSpPr>
          <a:xfrm>
            <a:off x="6681538" y="4863276"/>
            <a:ext cx="1342217" cy="412262"/>
            <a:chOff x="4373131" y="5231306"/>
            <a:chExt cx="1932637" cy="491725"/>
          </a:xfrm>
        </p:grpSpPr>
        <p:sp>
          <p:nvSpPr>
            <p:cNvPr id="624" name="Google Shape;624;p6"/>
            <p:cNvSpPr txBox="1"/>
            <p:nvPr/>
          </p:nvSpPr>
          <p:spPr>
            <a:xfrm>
              <a:off x="4900242" y="5323898"/>
              <a:ext cx="1285200" cy="33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1" i="0" lang="es-ES" sz="600" u="none" cap="none" strike="noStrike">
                  <a:solidFill>
                    <a:srgbClr val="001E66"/>
                  </a:solidFill>
                  <a:latin typeface="Arial"/>
                  <a:ea typeface="Arial"/>
                  <a:cs typeface="Arial"/>
                  <a:sym typeface="Arial"/>
                </a:rPr>
                <a:t>AUXILIAR DE VENTAS </a:t>
              </a:r>
              <a:endParaRPr b="1" i="0" sz="6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4779969" y="5255031"/>
              <a:ext cx="1525800" cy="468000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rgbClr val="00499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6" name="Google Shape;626;p6"/>
            <p:cNvGrpSpPr/>
            <p:nvPr/>
          </p:nvGrpSpPr>
          <p:grpSpPr>
            <a:xfrm>
              <a:off x="4373131" y="5231306"/>
              <a:ext cx="537194" cy="484716"/>
              <a:chOff x="1262270" y="4469960"/>
              <a:chExt cx="537194" cy="484716"/>
            </a:xfrm>
          </p:grpSpPr>
          <p:pic>
            <p:nvPicPr>
              <p:cNvPr id="627" name="Google Shape;627;p6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262270" y="4469960"/>
                <a:ext cx="537194" cy="4847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8" name="Google Shape;628;p6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374117" y="4594525"/>
                <a:ext cx="313518" cy="266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29" name="Google Shape;629;p6"/>
          <p:cNvGrpSpPr/>
          <p:nvPr/>
        </p:nvGrpSpPr>
        <p:grpSpPr>
          <a:xfrm>
            <a:off x="8262163" y="4918665"/>
            <a:ext cx="1423264" cy="395948"/>
            <a:chOff x="4325273" y="4766999"/>
            <a:chExt cx="2049337" cy="524135"/>
          </a:xfrm>
        </p:grpSpPr>
        <p:sp>
          <p:nvSpPr>
            <p:cNvPr id="630" name="Google Shape;630;p6"/>
            <p:cNvSpPr txBox="1"/>
            <p:nvPr/>
          </p:nvSpPr>
          <p:spPr>
            <a:xfrm>
              <a:off x="4973198" y="4781124"/>
              <a:ext cx="1206820" cy="1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1" i="0" lang="es-ES" sz="500" u="none" cap="none" strike="noStrike">
                  <a:solidFill>
                    <a:srgbClr val="001E66"/>
                  </a:solidFill>
                  <a:latin typeface="Arial"/>
                  <a:ea typeface="Arial"/>
                  <a:cs typeface="Arial"/>
                  <a:sym typeface="Arial"/>
                </a:rPr>
                <a:t>AUXILIAR </a:t>
              </a:r>
              <a:endParaRPr b="1" i="0" sz="5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4848921" y="4786311"/>
              <a:ext cx="1525689" cy="467968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rgbClr val="00499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6"/>
            <p:cNvSpPr txBox="1"/>
            <p:nvPr/>
          </p:nvSpPr>
          <p:spPr>
            <a:xfrm>
              <a:off x="4930350" y="4924534"/>
              <a:ext cx="14184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1" i="0" lang="es-ES" sz="600" u="none" cap="none" strike="noStrike">
                  <a:solidFill>
                    <a:schemeClr val="dk1"/>
                  </a:solidFill>
                </a:rPr>
                <a:t>RECEPCIÓN Y DESPACHOS</a:t>
              </a:r>
              <a:endParaRPr b="1" i="0" sz="600" u="none" cap="none" strike="noStrike">
                <a:solidFill>
                  <a:schemeClr val="dk1"/>
                </a:solidFill>
              </a:endParaRPr>
            </a:p>
          </p:txBody>
        </p:sp>
        <p:grpSp>
          <p:nvGrpSpPr>
            <p:cNvPr id="633" name="Google Shape;633;p6"/>
            <p:cNvGrpSpPr/>
            <p:nvPr/>
          </p:nvGrpSpPr>
          <p:grpSpPr>
            <a:xfrm>
              <a:off x="4325273" y="4766999"/>
              <a:ext cx="537194" cy="484716"/>
              <a:chOff x="1214412" y="4005653"/>
              <a:chExt cx="537194" cy="484716"/>
            </a:xfrm>
          </p:grpSpPr>
          <p:pic>
            <p:nvPicPr>
              <p:cNvPr id="634" name="Google Shape;634;p6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214412" y="4005653"/>
                <a:ext cx="537194" cy="4847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5" name="Google Shape;635;p6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320751" y="4089471"/>
                <a:ext cx="313518" cy="266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36" name="Google Shape;636;p6"/>
          <p:cNvGrpSpPr/>
          <p:nvPr/>
        </p:nvGrpSpPr>
        <p:grpSpPr>
          <a:xfrm>
            <a:off x="9929331" y="4133797"/>
            <a:ext cx="1657584" cy="483498"/>
            <a:chOff x="4400903" y="4043008"/>
            <a:chExt cx="2262308" cy="484716"/>
          </a:xfrm>
        </p:grpSpPr>
        <p:pic>
          <p:nvPicPr>
            <p:cNvPr id="637" name="Google Shape;637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21768" y="4090118"/>
              <a:ext cx="1730547" cy="3012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8" name="Google Shape;638;p6"/>
            <p:cNvSpPr/>
            <p:nvPr/>
          </p:nvSpPr>
          <p:spPr>
            <a:xfrm>
              <a:off x="4833877" y="4081735"/>
              <a:ext cx="1725092" cy="407426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6"/>
            <p:cNvSpPr txBox="1"/>
            <p:nvPr/>
          </p:nvSpPr>
          <p:spPr>
            <a:xfrm>
              <a:off x="4800759" y="4099682"/>
              <a:ext cx="1664700" cy="2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es-ES" sz="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ASISTENTE </a:t>
              </a:r>
              <a:endPara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6"/>
            <p:cNvSpPr txBox="1"/>
            <p:nvPr/>
          </p:nvSpPr>
          <p:spPr>
            <a:xfrm>
              <a:off x="4814611" y="4285209"/>
              <a:ext cx="1848600" cy="20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0" i="0" lang="es-ES" sz="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TALENTO HUMANO</a:t>
              </a:r>
              <a:endPara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1" name="Google Shape;641;p6"/>
            <p:cNvGrpSpPr/>
            <p:nvPr/>
          </p:nvGrpSpPr>
          <p:grpSpPr>
            <a:xfrm>
              <a:off x="4400903" y="4043008"/>
              <a:ext cx="537194" cy="484716"/>
              <a:chOff x="1214412" y="4005653"/>
              <a:chExt cx="537194" cy="484716"/>
            </a:xfrm>
          </p:grpSpPr>
          <p:pic>
            <p:nvPicPr>
              <p:cNvPr id="642" name="Google Shape;642;p6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214412" y="4005653"/>
                <a:ext cx="537194" cy="4847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3" name="Google Shape;643;p6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320751" y="4089471"/>
                <a:ext cx="313518" cy="266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44" name="Google Shape;644;p6"/>
          <p:cNvGrpSpPr/>
          <p:nvPr/>
        </p:nvGrpSpPr>
        <p:grpSpPr>
          <a:xfrm>
            <a:off x="10090833" y="4914097"/>
            <a:ext cx="1307523" cy="410172"/>
            <a:chOff x="4447697" y="4712116"/>
            <a:chExt cx="1919755" cy="528187"/>
          </a:xfrm>
        </p:grpSpPr>
        <p:sp>
          <p:nvSpPr>
            <p:cNvPr id="645" name="Google Shape;645;p6"/>
            <p:cNvSpPr txBox="1"/>
            <p:nvPr/>
          </p:nvSpPr>
          <p:spPr>
            <a:xfrm>
              <a:off x="4952855" y="4750229"/>
              <a:ext cx="1313985" cy="1692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1" i="0" lang="es-ES" sz="500" u="none" cap="none" strike="noStrike">
                  <a:solidFill>
                    <a:srgbClr val="001E66"/>
                  </a:solidFill>
                  <a:latin typeface="Arial"/>
                  <a:ea typeface="Arial"/>
                  <a:cs typeface="Arial"/>
                  <a:sym typeface="Arial"/>
                </a:rPr>
                <a:t>AUXILIAR </a:t>
              </a:r>
              <a:endParaRPr b="1" i="0" sz="5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4841763" y="4712116"/>
              <a:ext cx="1525689" cy="467968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rgbClr val="00499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6"/>
            <p:cNvSpPr txBox="1"/>
            <p:nvPr/>
          </p:nvSpPr>
          <p:spPr>
            <a:xfrm>
              <a:off x="4896221" y="4883603"/>
              <a:ext cx="1427400" cy="3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1" i="0" lang="es-ES" sz="600" u="none" cap="none" strike="noStrike">
                  <a:solidFill>
                    <a:schemeClr val="dk1"/>
                  </a:solidFill>
                </a:rPr>
                <a:t>SERVICIOS GENERALE</a:t>
              </a:r>
              <a:r>
                <a:rPr b="0" i="0" lang="es-ES" sz="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8" name="Google Shape;648;p6"/>
            <p:cNvGrpSpPr/>
            <p:nvPr/>
          </p:nvGrpSpPr>
          <p:grpSpPr>
            <a:xfrm>
              <a:off x="4447697" y="4742164"/>
              <a:ext cx="537194" cy="452116"/>
              <a:chOff x="1336836" y="3980818"/>
              <a:chExt cx="537194" cy="452116"/>
            </a:xfrm>
          </p:grpSpPr>
          <p:pic>
            <p:nvPicPr>
              <p:cNvPr id="649" name="Google Shape;649;p6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336836" y="3980818"/>
                <a:ext cx="537194" cy="4521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0" name="Google Shape;650;p6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430240" y="4064721"/>
                <a:ext cx="313517" cy="266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cxnSp>
        <p:nvCxnSpPr>
          <p:cNvPr id="651" name="Google Shape;651;p6"/>
          <p:cNvCxnSpPr>
            <a:stCxn id="652" idx="2"/>
            <a:endCxn id="617" idx="0"/>
          </p:cNvCxnSpPr>
          <p:nvPr/>
        </p:nvCxnSpPr>
        <p:spPr>
          <a:xfrm rot="5400000">
            <a:off x="8844393" y="3233630"/>
            <a:ext cx="408000" cy="1528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3" name="Google Shape;653;p6"/>
          <p:cNvCxnSpPr>
            <a:stCxn id="585" idx="2"/>
            <a:endCxn id="581" idx="3"/>
          </p:cNvCxnSpPr>
          <p:nvPr/>
        </p:nvCxnSpPr>
        <p:spPr>
          <a:xfrm flipH="1" rot="5400000">
            <a:off x="8237130" y="1227372"/>
            <a:ext cx="58800" cy="2839500"/>
          </a:xfrm>
          <a:prstGeom prst="bentConnector4">
            <a:avLst>
              <a:gd fmla="val -388776" name="adj1"/>
              <a:gd fmla="val 56275" name="adj2"/>
            </a:avLst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654" name="Google Shape;654;p6"/>
          <p:cNvGrpSpPr/>
          <p:nvPr/>
        </p:nvGrpSpPr>
        <p:grpSpPr>
          <a:xfrm>
            <a:off x="8678527" y="3431892"/>
            <a:ext cx="1917314" cy="361838"/>
            <a:chOff x="4400903" y="4043008"/>
            <a:chExt cx="2262308" cy="494801"/>
          </a:xfrm>
        </p:grpSpPr>
        <p:pic>
          <p:nvPicPr>
            <p:cNvPr id="655" name="Google Shape;655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21768" y="4090118"/>
              <a:ext cx="1730547" cy="3012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6" name="Google Shape;656;p6"/>
            <p:cNvSpPr/>
            <p:nvPr/>
          </p:nvSpPr>
          <p:spPr>
            <a:xfrm>
              <a:off x="4833877" y="4081735"/>
              <a:ext cx="1725092" cy="407426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6"/>
            <p:cNvSpPr txBox="1"/>
            <p:nvPr/>
          </p:nvSpPr>
          <p:spPr>
            <a:xfrm>
              <a:off x="4854690" y="4061938"/>
              <a:ext cx="1664700" cy="29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es-ES" sz="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COORDINADORA </a:t>
              </a:r>
              <a:endPara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6"/>
            <p:cNvSpPr txBox="1"/>
            <p:nvPr/>
          </p:nvSpPr>
          <p:spPr>
            <a:xfrm>
              <a:off x="4814611" y="4285209"/>
              <a:ext cx="1848600" cy="2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0" i="0" lang="es-ES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ADMINISTRATIVA</a:t>
              </a:r>
              <a:endPara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8" name="Google Shape;658;p6"/>
            <p:cNvGrpSpPr/>
            <p:nvPr/>
          </p:nvGrpSpPr>
          <p:grpSpPr>
            <a:xfrm>
              <a:off x="4400903" y="4043008"/>
              <a:ext cx="537194" cy="484716"/>
              <a:chOff x="1214412" y="4005653"/>
              <a:chExt cx="537194" cy="484716"/>
            </a:xfrm>
          </p:grpSpPr>
          <p:pic>
            <p:nvPicPr>
              <p:cNvPr id="659" name="Google Shape;659;p6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214412" y="4005653"/>
                <a:ext cx="537194" cy="4847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60" name="Google Shape;660;p6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320751" y="4089471"/>
                <a:ext cx="313518" cy="266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cxnSp>
        <p:nvCxnSpPr>
          <p:cNvPr id="661" name="Google Shape;661;p6"/>
          <p:cNvCxnSpPr>
            <a:stCxn id="581" idx="2"/>
            <a:endCxn id="656" idx="0"/>
          </p:cNvCxnSpPr>
          <p:nvPr/>
        </p:nvCxnSpPr>
        <p:spPr>
          <a:xfrm flipH="1" rot="-5400000">
            <a:off x="7602940" y="1286697"/>
            <a:ext cx="648300" cy="36987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2" name="Google Shape;662;p6"/>
          <p:cNvCxnSpPr>
            <a:stCxn id="652" idx="2"/>
            <a:endCxn id="638" idx="0"/>
          </p:cNvCxnSpPr>
          <p:nvPr/>
        </p:nvCxnSpPr>
        <p:spPr>
          <a:xfrm flipH="1" rot="-5400000">
            <a:off x="10156293" y="3449930"/>
            <a:ext cx="378600" cy="10662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3" name="Google Shape;663;p6"/>
          <p:cNvCxnSpPr>
            <a:stCxn id="577" idx="2"/>
            <a:endCxn id="664" idx="0"/>
          </p:cNvCxnSpPr>
          <p:nvPr/>
        </p:nvCxnSpPr>
        <p:spPr>
          <a:xfrm>
            <a:off x="2350165" y="3833205"/>
            <a:ext cx="300" cy="345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5" name="Google Shape;665;p6"/>
          <p:cNvCxnSpPr>
            <a:endCxn id="598" idx="0"/>
          </p:cNvCxnSpPr>
          <p:nvPr/>
        </p:nvCxnSpPr>
        <p:spPr>
          <a:xfrm>
            <a:off x="2402960" y="4606346"/>
            <a:ext cx="12000" cy="322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6" name="Google Shape;666;p6"/>
          <p:cNvCxnSpPr>
            <a:stCxn id="638" idx="2"/>
            <a:endCxn id="646" idx="0"/>
          </p:cNvCxnSpPr>
          <p:nvPr/>
        </p:nvCxnSpPr>
        <p:spPr>
          <a:xfrm>
            <a:off x="10878554" y="4578829"/>
            <a:ext cx="300" cy="335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67" name="Google Shape;667;p6"/>
          <p:cNvGrpSpPr/>
          <p:nvPr/>
        </p:nvGrpSpPr>
        <p:grpSpPr>
          <a:xfrm>
            <a:off x="1401327" y="4140195"/>
            <a:ext cx="1657584" cy="483498"/>
            <a:chOff x="4400903" y="4043008"/>
            <a:chExt cx="2262308" cy="484716"/>
          </a:xfrm>
        </p:grpSpPr>
        <p:pic>
          <p:nvPicPr>
            <p:cNvPr id="668" name="Google Shape;668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21768" y="4090118"/>
              <a:ext cx="1730547" cy="3012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4" name="Google Shape;664;p6"/>
            <p:cNvSpPr/>
            <p:nvPr/>
          </p:nvSpPr>
          <p:spPr>
            <a:xfrm>
              <a:off x="4833877" y="4081735"/>
              <a:ext cx="1725092" cy="407426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6"/>
            <p:cNvSpPr txBox="1"/>
            <p:nvPr/>
          </p:nvSpPr>
          <p:spPr>
            <a:xfrm>
              <a:off x="4800759" y="4099682"/>
              <a:ext cx="1664700" cy="2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es-ES" sz="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ASISTENTE </a:t>
              </a:r>
              <a:endPara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6"/>
            <p:cNvSpPr txBox="1"/>
            <p:nvPr/>
          </p:nvSpPr>
          <p:spPr>
            <a:xfrm>
              <a:off x="4814611" y="4285209"/>
              <a:ext cx="1848600" cy="20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0" i="0" lang="es-ES" sz="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GESTIÓN DOCUMENTAL</a:t>
              </a:r>
              <a:endPara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1" name="Google Shape;671;p6"/>
            <p:cNvGrpSpPr/>
            <p:nvPr/>
          </p:nvGrpSpPr>
          <p:grpSpPr>
            <a:xfrm>
              <a:off x="4400903" y="4043008"/>
              <a:ext cx="537194" cy="484716"/>
              <a:chOff x="1214412" y="4005653"/>
              <a:chExt cx="537194" cy="484716"/>
            </a:xfrm>
          </p:grpSpPr>
          <p:pic>
            <p:nvPicPr>
              <p:cNvPr id="672" name="Google Shape;672;p6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214412" y="4005653"/>
                <a:ext cx="537194" cy="4847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73" name="Google Shape;673;p6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320751" y="4089471"/>
                <a:ext cx="313518" cy="266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674" name="Google Shape;674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51075" y="215323"/>
            <a:ext cx="622473" cy="7586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5" name="Google Shape;675;p6"/>
          <p:cNvCxnSpPr>
            <a:stCxn id="592" idx="2"/>
            <a:endCxn id="614" idx="0"/>
          </p:cNvCxnSpPr>
          <p:nvPr/>
        </p:nvCxnSpPr>
        <p:spPr>
          <a:xfrm rot="5400000">
            <a:off x="4151528" y="3903050"/>
            <a:ext cx="1133400" cy="991200"/>
          </a:xfrm>
          <a:prstGeom prst="bentConnector3">
            <a:avLst>
              <a:gd fmla="val 50002" name="adj1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6" name="Google Shape;676;p6"/>
          <p:cNvCxnSpPr>
            <a:endCxn id="605" idx="0"/>
          </p:cNvCxnSpPr>
          <p:nvPr/>
        </p:nvCxnSpPr>
        <p:spPr>
          <a:xfrm>
            <a:off x="5226289" y="4395925"/>
            <a:ext cx="695700" cy="535500"/>
          </a:xfrm>
          <a:prstGeom prst="bentConnector2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7" name="Google Shape;677;p6"/>
          <p:cNvCxnSpPr>
            <a:endCxn id="591" idx="0"/>
          </p:cNvCxnSpPr>
          <p:nvPr/>
        </p:nvCxnSpPr>
        <p:spPr>
          <a:xfrm flipH="1">
            <a:off x="5173263" y="3122793"/>
            <a:ext cx="942300" cy="363600"/>
          </a:xfrm>
          <a:prstGeom prst="bentConnector2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8" name="Google Shape;678;p6"/>
          <p:cNvCxnSpPr>
            <a:stCxn id="617" idx="2"/>
            <a:endCxn id="630" idx="0"/>
          </p:cNvCxnSpPr>
          <p:nvPr/>
        </p:nvCxnSpPr>
        <p:spPr>
          <a:xfrm flipH="1" rot="-5400000">
            <a:off x="8514774" y="4312863"/>
            <a:ext cx="386100" cy="846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9" name="Google Shape;679;p6"/>
          <p:cNvCxnSpPr>
            <a:stCxn id="625" idx="0"/>
          </p:cNvCxnSpPr>
          <p:nvPr/>
        </p:nvCxnSpPr>
        <p:spPr>
          <a:xfrm rot="-5400000">
            <a:off x="7810570" y="4411117"/>
            <a:ext cx="155400" cy="788700"/>
          </a:xfrm>
          <a:prstGeom prst="bentConnector2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0" name="Google Shape;680;p6"/>
          <p:cNvSpPr/>
          <p:nvPr/>
        </p:nvSpPr>
        <p:spPr>
          <a:xfrm>
            <a:off x="3115303" y="1662366"/>
            <a:ext cx="713035" cy="758621"/>
          </a:xfrm>
          <a:prstGeom prst="flowChartOffpageConnector">
            <a:avLst/>
          </a:prstGeom>
          <a:solidFill>
            <a:srgbClr val="004994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6"/>
          <p:cNvSpPr txBox="1"/>
          <p:nvPr/>
        </p:nvSpPr>
        <p:spPr>
          <a:xfrm>
            <a:off x="3160582" y="1792243"/>
            <a:ext cx="622476" cy="350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s-ES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REVISOR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s-ES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FISCAL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2" name="Google Shape;682;p6"/>
          <p:cNvCxnSpPr/>
          <p:nvPr/>
        </p:nvCxnSpPr>
        <p:spPr>
          <a:xfrm>
            <a:off x="3828338" y="2024107"/>
            <a:ext cx="2267662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1219682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29"/>
          <p:cNvPicPr preferRelativeResize="0"/>
          <p:nvPr/>
        </p:nvPicPr>
        <p:blipFill rotWithShape="1">
          <a:blip r:embed="rId4">
            <a:alphaModFix/>
          </a:blip>
          <a:srcRect b="0" l="15976" r="0" t="36115"/>
          <a:stretch/>
        </p:blipFill>
        <p:spPr>
          <a:xfrm rot="-5400000">
            <a:off x="-687840" y="3955907"/>
            <a:ext cx="3597463" cy="2221783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689" name="Google Shape;689;p29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43265" y="1106013"/>
            <a:ext cx="2810035" cy="2810035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690" name="Google Shape;690;p29"/>
          <p:cNvSpPr txBox="1"/>
          <p:nvPr/>
        </p:nvSpPr>
        <p:spPr>
          <a:xfrm>
            <a:off x="5183153" y="2769225"/>
            <a:ext cx="2221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ES" sz="20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IDENTIDAD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ES" sz="20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CORPORATIVA</a:t>
            </a:r>
            <a:endParaRPr b="1" i="0" sz="20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1" name="Google Shape;691;p29"/>
          <p:cNvPicPr preferRelativeResize="0"/>
          <p:nvPr/>
        </p:nvPicPr>
        <p:blipFill rotWithShape="1">
          <a:blip r:embed="rId4">
            <a:alphaModFix/>
          </a:blip>
          <a:srcRect b="0" l="15976" r="0" t="36115"/>
          <a:stretch/>
        </p:blipFill>
        <p:spPr>
          <a:xfrm rot="5400000">
            <a:off x="9368472" y="603609"/>
            <a:ext cx="3429000" cy="2221783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692" name="Google Shape;692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83750" y="1347609"/>
            <a:ext cx="820589" cy="1268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5700" y="5252720"/>
            <a:ext cx="815191" cy="125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29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59926" y="2854437"/>
            <a:ext cx="1962150" cy="1831340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695" name="Google Shape;695;p2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263304" y="3906502"/>
            <a:ext cx="2256473" cy="2256473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696" name="Google Shape;696;p2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101969" y="4653681"/>
            <a:ext cx="2338229" cy="1814989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697" name="Google Shape;697;p2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035163" y="3967079"/>
            <a:ext cx="2256473" cy="2256473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698" name="Google Shape;698;p2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998225" y="2873056"/>
            <a:ext cx="1962150" cy="1831340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699" name="Google Shape;699;p29">
            <a:hlinkClick r:id="rId15"/>
          </p:cNvPr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rot="10800000">
            <a:off x="2576552" y="932185"/>
            <a:ext cx="1962150" cy="1831340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700" name="Google Shape;700;p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10800000">
            <a:off x="7998588" y="937883"/>
            <a:ext cx="1962150" cy="1831340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sp>
        <p:nvSpPr>
          <p:cNvPr id="701" name="Google Shape;701;p29"/>
          <p:cNvSpPr txBox="1"/>
          <p:nvPr/>
        </p:nvSpPr>
        <p:spPr>
          <a:xfrm>
            <a:off x="2885135" y="2067561"/>
            <a:ext cx="1225592" cy="264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-ES" sz="15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PÁGINA WEB</a:t>
            </a:r>
            <a:endParaRPr b="1" i="0" sz="15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9"/>
          <p:cNvSpPr txBox="1"/>
          <p:nvPr/>
        </p:nvSpPr>
        <p:spPr>
          <a:xfrm>
            <a:off x="2828397" y="3598924"/>
            <a:ext cx="1438214" cy="425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-ES" sz="15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CANAL OFICIAL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-ES" sz="15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YOUTUBE</a:t>
            </a:r>
            <a:endParaRPr b="1" i="0" sz="15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9"/>
          <p:cNvSpPr txBox="1"/>
          <p:nvPr/>
        </p:nvSpPr>
        <p:spPr>
          <a:xfrm>
            <a:off x="3743368" y="4886952"/>
            <a:ext cx="1495409" cy="264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-ES" sz="15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REDES SOCIALES</a:t>
            </a:r>
            <a:endParaRPr b="1" i="0" sz="15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9"/>
          <p:cNvSpPr txBox="1"/>
          <p:nvPr/>
        </p:nvSpPr>
        <p:spPr>
          <a:xfrm>
            <a:off x="5451876" y="5465755"/>
            <a:ext cx="16716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CORREO E.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INSTITUCIONAL</a:t>
            </a:r>
            <a:endParaRPr b="1" i="0" sz="14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9"/>
          <p:cNvSpPr txBox="1"/>
          <p:nvPr/>
        </p:nvSpPr>
        <p:spPr>
          <a:xfrm>
            <a:off x="7386430" y="4994728"/>
            <a:ext cx="1426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ES" sz="12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PLATAFORMA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ES" sz="12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INSTITUCIONAL</a:t>
            </a:r>
            <a:endParaRPr b="1" i="0" sz="12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ES" sz="12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GEDEÓN Y TEMPLUM</a:t>
            </a:r>
            <a:endParaRPr b="1" i="0" sz="12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9"/>
          <p:cNvSpPr txBox="1"/>
          <p:nvPr/>
        </p:nvSpPr>
        <p:spPr>
          <a:xfrm>
            <a:off x="8328827" y="3598924"/>
            <a:ext cx="13539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ES" sz="12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TELÉFONO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ES" sz="12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CORPORATIVO</a:t>
            </a:r>
            <a:endParaRPr b="1" i="0" sz="12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9"/>
          <p:cNvSpPr txBox="1"/>
          <p:nvPr/>
        </p:nvSpPr>
        <p:spPr>
          <a:xfrm>
            <a:off x="8211550" y="1924445"/>
            <a:ext cx="1655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-ES" sz="15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CRONOGRAMA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-ES" sz="15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FECP</a:t>
            </a:r>
            <a:endParaRPr b="1" i="0" sz="15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Google Shape;71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1219682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31"/>
          <p:cNvPicPr preferRelativeResize="0"/>
          <p:nvPr/>
        </p:nvPicPr>
        <p:blipFill rotWithShape="1">
          <a:blip r:embed="rId4">
            <a:alphaModFix/>
          </a:blip>
          <a:srcRect b="0" l="15976" r="0" t="36115"/>
          <a:stretch/>
        </p:blipFill>
        <p:spPr>
          <a:xfrm>
            <a:off x="-1" y="-1"/>
            <a:ext cx="5679311" cy="309603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714" name="Google Shape;714;p31"/>
          <p:cNvPicPr preferRelativeResize="0"/>
          <p:nvPr/>
        </p:nvPicPr>
        <p:blipFill rotWithShape="1">
          <a:blip r:embed="rId5">
            <a:alphaModFix/>
          </a:blip>
          <a:srcRect b="35854" l="0" r="16002" t="0"/>
          <a:stretch/>
        </p:blipFill>
        <p:spPr>
          <a:xfrm>
            <a:off x="6979535" y="4004167"/>
            <a:ext cx="5212466" cy="2853833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pic>
        <p:nvPicPr>
          <p:cNvPr id="715" name="Google Shape;715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78894" y="1548017"/>
            <a:ext cx="2434212" cy="3761964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31"/>
          <p:cNvSpPr txBox="1"/>
          <p:nvPr/>
        </p:nvSpPr>
        <p:spPr>
          <a:xfrm>
            <a:off x="11165820" y="6010836"/>
            <a:ext cx="82907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E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DISEÑO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31"/>
          <p:cNvSpPr txBox="1"/>
          <p:nvPr/>
        </p:nvSpPr>
        <p:spPr>
          <a:xfrm>
            <a:off x="9942428" y="6226875"/>
            <a:ext cx="2048959" cy="363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s-E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RECURSOS EDUCATIVOS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s-E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 DE TECNOLOGÍA</a:t>
            </a:r>
            <a:endParaRPr b="1" i="1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8"/>
            <a:ext cx="12192000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7679277" y="3302163"/>
            <a:ext cx="32127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s-ES" sz="43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ORIGEN</a:t>
            </a:r>
            <a:endParaRPr b="1" i="0" sz="43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6601949" y="3291839"/>
            <a:ext cx="5277663" cy="774843"/>
          </a:xfrm>
          <a:prstGeom prst="roundRect">
            <a:avLst>
              <a:gd fmla="val 16667" name="adj"/>
            </a:avLst>
          </a:prstGeom>
          <a:noFill/>
          <a:ln cap="flat" cmpd="thickThin" w="50800">
            <a:solidFill>
              <a:srgbClr val="001E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534" y="4846320"/>
            <a:ext cx="815191" cy="125984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1176867" y="1574800"/>
            <a:ext cx="37293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b="0" i="0" lang="es-E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FUNDACIÓN EDUCACIÓN CRISTIANA PENTECOSTAL tiene su origen en un acto de voluntad de su fundadora, la IGLESIA PENTECOSTAL UNIDA DE COLOMBIA, a través del Consistorio de ancianos que es su órgano representativo. 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8"/>
            <a:ext cx="12191999" cy="685714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5"/>
          <p:cNvSpPr txBox="1"/>
          <p:nvPr/>
        </p:nvSpPr>
        <p:spPr>
          <a:xfrm>
            <a:off x="6601951" y="3214190"/>
            <a:ext cx="527766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s-ES" sz="54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ESTRUCTURA</a:t>
            </a:r>
            <a:endParaRPr b="1" i="0" sz="54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"/>
          <p:cNvSpPr txBox="1"/>
          <p:nvPr/>
        </p:nvSpPr>
        <p:spPr>
          <a:xfrm>
            <a:off x="9153648" y="3907416"/>
            <a:ext cx="276870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s-ES" sz="4800">
                <a:solidFill>
                  <a:srgbClr val="001E66"/>
                </a:solidFill>
              </a:rPr>
              <a:t>N</a:t>
            </a:r>
            <a:r>
              <a:rPr b="1" i="0" lang="es-ES" sz="48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acional</a:t>
            </a:r>
            <a:endParaRPr b="1" i="0" sz="48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6601949" y="3291839"/>
            <a:ext cx="5277663" cy="774843"/>
          </a:xfrm>
          <a:prstGeom prst="roundRect">
            <a:avLst>
              <a:gd fmla="val 16667" name="adj"/>
            </a:avLst>
          </a:prstGeom>
          <a:noFill/>
          <a:ln cap="flat" cmpd="thickThin" w="50800">
            <a:solidFill>
              <a:srgbClr val="001E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534" y="4846320"/>
            <a:ext cx="815191" cy="125984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5"/>
          <p:cNvSpPr txBox="1"/>
          <p:nvPr/>
        </p:nvSpPr>
        <p:spPr>
          <a:xfrm>
            <a:off x="682525" y="898375"/>
            <a:ext cx="56337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Para el logro de los objetivos 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propuestos, el Departamento de Educación Cristiana desarrollará sus funciones a través de la Fundación Educación Cristiana Pentecostal, mientras esta tenga vida jurídica, con la siguiente estructura: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NIVEL NACIONAL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Director General de Educación Cristiana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Comité Nacional de Educación Cristiana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s-ES" sz="2000">
                <a:solidFill>
                  <a:schemeClr val="lt1"/>
                </a:solidFill>
              </a:rPr>
              <a:t>2. NOMBRAMIENTO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000">
                <a:solidFill>
                  <a:schemeClr val="lt1"/>
                </a:solidFill>
              </a:rPr>
              <a:t>Los miembros del Comité de Educación Cristiana, serán nombrados por el Consistorio de Ancianos, a excepción del Director General, el cual será elegido por la Asamblea General de Ministros.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g2d4e6e99350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542" y="-119"/>
            <a:ext cx="12196822" cy="703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2d4e6e99350_0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60023" y="743813"/>
            <a:ext cx="2076515" cy="436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2d4e6e99350_0_11"/>
          <p:cNvPicPr preferRelativeResize="0"/>
          <p:nvPr/>
        </p:nvPicPr>
        <p:blipFill rotWithShape="1">
          <a:blip r:embed="rId5">
            <a:alphaModFix/>
          </a:blip>
          <a:srcRect b="0" l="15980" r="0" t="36114"/>
          <a:stretch/>
        </p:blipFill>
        <p:spPr>
          <a:xfrm flipH="1" rot="5400000">
            <a:off x="7043514" y="1869034"/>
            <a:ext cx="7030772" cy="3292472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cxnSp>
        <p:nvCxnSpPr>
          <p:cNvPr id="118" name="Google Shape;118;g2d4e6e99350_0_11"/>
          <p:cNvCxnSpPr/>
          <p:nvPr/>
        </p:nvCxnSpPr>
        <p:spPr>
          <a:xfrm rot="10800000">
            <a:off x="3046065" y="5577918"/>
            <a:ext cx="0" cy="107700"/>
          </a:xfrm>
          <a:prstGeom prst="straightConnector1">
            <a:avLst/>
          </a:prstGeom>
          <a:noFill/>
          <a:ln cap="flat" cmpd="sng" w="12700">
            <a:solidFill>
              <a:srgbClr val="001E6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9" name="Google Shape;119;g2d4e6e99350_0_11"/>
          <p:cNvSpPr/>
          <p:nvPr/>
        </p:nvSpPr>
        <p:spPr>
          <a:xfrm>
            <a:off x="1645113" y="5685618"/>
            <a:ext cx="2779800" cy="790800"/>
          </a:xfrm>
          <a:prstGeom prst="roundRect">
            <a:avLst>
              <a:gd fmla="val 7213" name="adj"/>
            </a:avLst>
          </a:prstGeom>
          <a:solidFill>
            <a:srgbClr val="D0CECE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0" name="Google Shape;120;g2d4e6e99350_0_11"/>
          <p:cNvCxnSpPr/>
          <p:nvPr/>
        </p:nvCxnSpPr>
        <p:spPr>
          <a:xfrm rot="10800000">
            <a:off x="3046065" y="5079399"/>
            <a:ext cx="0" cy="107700"/>
          </a:xfrm>
          <a:prstGeom prst="straightConnector1">
            <a:avLst/>
          </a:prstGeom>
          <a:noFill/>
          <a:ln cap="flat" cmpd="sng" w="12700">
            <a:solidFill>
              <a:srgbClr val="001E6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" name="Google Shape;121;g2d4e6e99350_0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9479" y="2061632"/>
            <a:ext cx="2076515" cy="436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2d4e6e99350_0_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8053" y="1412577"/>
            <a:ext cx="2076515" cy="43650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2d4e6e99350_0_11"/>
          <p:cNvSpPr/>
          <p:nvPr/>
        </p:nvSpPr>
        <p:spPr>
          <a:xfrm>
            <a:off x="4932100" y="725700"/>
            <a:ext cx="2221800" cy="542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d4e6e99350_0_11"/>
          <p:cNvSpPr txBox="1"/>
          <p:nvPr/>
        </p:nvSpPr>
        <p:spPr>
          <a:xfrm>
            <a:off x="5321850" y="733312"/>
            <a:ext cx="1524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E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ASAMBLEA GENERAL</a:t>
            </a:r>
            <a:endParaRPr b="1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2d4e6e99350_0_11"/>
          <p:cNvSpPr txBox="1"/>
          <p:nvPr/>
        </p:nvSpPr>
        <p:spPr>
          <a:xfrm>
            <a:off x="5417707" y="966256"/>
            <a:ext cx="1332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MINISTROS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2d4e6e99350_0_11"/>
          <p:cNvSpPr txBox="1"/>
          <p:nvPr/>
        </p:nvSpPr>
        <p:spPr>
          <a:xfrm>
            <a:off x="5581757" y="1642320"/>
            <a:ext cx="9861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s-E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ANCIANOS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2d4e6e99350_0_11"/>
          <p:cNvSpPr txBox="1"/>
          <p:nvPr/>
        </p:nvSpPr>
        <p:spPr>
          <a:xfrm>
            <a:off x="4951735" y="2301711"/>
            <a:ext cx="2220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EDUCACIÓN CRISTIANA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2d4e6e99350_0_11"/>
          <p:cNvSpPr txBox="1"/>
          <p:nvPr/>
        </p:nvSpPr>
        <p:spPr>
          <a:xfrm>
            <a:off x="5201975" y="1430775"/>
            <a:ext cx="1636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E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CONSISTORIO</a:t>
            </a:r>
            <a:endParaRPr b="1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2d4e6e99350_0_11"/>
          <p:cNvSpPr txBox="1"/>
          <p:nvPr/>
        </p:nvSpPr>
        <p:spPr>
          <a:xfrm>
            <a:off x="5354258" y="2065722"/>
            <a:ext cx="1459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s-E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DIRECTOR GENERAL</a:t>
            </a:r>
            <a:endParaRPr b="1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g2d4e6e99350_0_11"/>
          <p:cNvCxnSpPr>
            <a:stCxn id="123" idx="2"/>
            <a:endCxn id="131" idx="0"/>
          </p:cNvCxnSpPr>
          <p:nvPr/>
        </p:nvCxnSpPr>
        <p:spPr>
          <a:xfrm>
            <a:off x="6043000" y="1268100"/>
            <a:ext cx="0" cy="116100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" name="Google Shape;132;g2d4e6e99350_0_11"/>
          <p:cNvCxnSpPr>
            <a:stCxn id="133" idx="2"/>
          </p:cNvCxnSpPr>
          <p:nvPr/>
        </p:nvCxnSpPr>
        <p:spPr>
          <a:xfrm>
            <a:off x="6043000" y="2523174"/>
            <a:ext cx="0" cy="87900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4" name="Google Shape;134;g2d4e6e99350_0_11"/>
          <p:cNvSpPr/>
          <p:nvPr/>
        </p:nvSpPr>
        <p:spPr>
          <a:xfrm>
            <a:off x="4312203" y="2647806"/>
            <a:ext cx="3544500" cy="479700"/>
          </a:xfrm>
          <a:prstGeom prst="roundRect">
            <a:avLst>
              <a:gd fmla="val 16667" name="adj"/>
            </a:avLst>
          </a:prstGeom>
          <a:solidFill>
            <a:srgbClr val="0049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2d4e6e99350_0_11"/>
          <p:cNvSpPr txBox="1"/>
          <p:nvPr/>
        </p:nvSpPr>
        <p:spPr>
          <a:xfrm>
            <a:off x="5046546" y="2609638"/>
            <a:ext cx="2056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E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COMITÉ NACIONAL DE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Google Shape;136;g2d4e6e99350_0_11"/>
          <p:cNvCxnSpPr>
            <a:stCxn id="131" idx="2"/>
            <a:endCxn id="133" idx="0"/>
          </p:cNvCxnSpPr>
          <p:nvPr/>
        </p:nvCxnSpPr>
        <p:spPr>
          <a:xfrm>
            <a:off x="6043010" y="1927288"/>
            <a:ext cx="0" cy="116100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1" name="Google Shape;131;g2d4e6e99350_0_11"/>
          <p:cNvSpPr/>
          <p:nvPr/>
        </p:nvSpPr>
        <p:spPr>
          <a:xfrm>
            <a:off x="4932110" y="1384288"/>
            <a:ext cx="2221800" cy="543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2d4e6e99350_0_11"/>
          <p:cNvSpPr/>
          <p:nvPr/>
        </p:nvSpPr>
        <p:spPr>
          <a:xfrm>
            <a:off x="4932100" y="2043474"/>
            <a:ext cx="2221800" cy="479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2d4e6e99350_0_11"/>
          <p:cNvSpPr/>
          <p:nvPr/>
        </p:nvSpPr>
        <p:spPr>
          <a:xfrm rot="10800000">
            <a:off x="4371301" y="2856058"/>
            <a:ext cx="3437100" cy="221400"/>
          </a:xfrm>
          <a:prstGeom prst="round2SameRect">
            <a:avLst>
              <a:gd fmla="val 22975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2d4e6e99350_0_11"/>
          <p:cNvSpPr txBox="1"/>
          <p:nvPr/>
        </p:nvSpPr>
        <p:spPr>
          <a:xfrm>
            <a:off x="5119829" y="2820765"/>
            <a:ext cx="1941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EDUCACIÓN CRISTIANA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" name="Google Shape;139;g2d4e6e99350_0_11"/>
          <p:cNvCxnSpPr>
            <a:stCxn id="134" idx="2"/>
            <a:endCxn id="140" idx="0"/>
          </p:cNvCxnSpPr>
          <p:nvPr/>
        </p:nvCxnSpPr>
        <p:spPr>
          <a:xfrm rot="5400000">
            <a:off x="4148103" y="1435356"/>
            <a:ext cx="244200" cy="3628500"/>
          </a:xfrm>
          <a:prstGeom prst="bentConnector3">
            <a:avLst>
              <a:gd fmla="val 27370" name="adj1"/>
            </a:avLst>
          </a:prstGeom>
          <a:noFill/>
          <a:ln cap="flat" cmpd="sng" w="9525">
            <a:solidFill>
              <a:srgbClr val="001E6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g2d4e6e99350_0_11"/>
          <p:cNvCxnSpPr>
            <a:stCxn id="138" idx="2"/>
            <a:endCxn id="142" idx="0"/>
          </p:cNvCxnSpPr>
          <p:nvPr/>
        </p:nvCxnSpPr>
        <p:spPr>
          <a:xfrm rot="5400000">
            <a:off x="4718729" y="2007465"/>
            <a:ext cx="297000" cy="2446800"/>
          </a:xfrm>
          <a:prstGeom prst="bentConnector3">
            <a:avLst>
              <a:gd fmla="val 38459" name="adj1"/>
            </a:avLst>
          </a:prstGeom>
          <a:noFill/>
          <a:ln cap="flat" cmpd="sng" w="9525">
            <a:solidFill>
              <a:srgbClr val="001E6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" name="Google Shape;143;g2d4e6e99350_0_11"/>
          <p:cNvCxnSpPr>
            <a:stCxn id="138" idx="2"/>
            <a:endCxn id="144" idx="0"/>
          </p:cNvCxnSpPr>
          <p:nvPr/>
        </p:nvCxnSpPr>
        <p:spPr>
          <a:xfrm rot="5400000">
            <a:off x="5330429" y="2611665"/>
            <a:ext cx="289500" cy="1230900"/>
          </a:xfrm>
          <a:prstGeom prst="bentConnector3">
            <a:avLst>
              <a:gd fmla="val 38796" name="adj1"/>
            </a:avLst>
          </a:prstGeom>
          <a:noFill/>
          <a:ln cap="flat" cmpd="sng" w="9525">
            <a:solidFill>
              <a:srgbClr val="001E6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" name="Google Shape;145;g2d4e6e99350_0_11"/>
          <p:cNvCxnSpPr>
            <a:stCxn id="134" idx="2"/>
            <a:endCxn id="146" idx="0"/>
          </p:cNvCxnSpPr>
          <p:nvPr/>
        </p:nvCxnSpPr>
        <p:spPr>
          <a:xfrm flipH="1" rot="-5400000">
            <a:off x="6588003" y="2623956"/>
            <a:ext cx="244200" cy="1251300"/>
          </a:xfrm>
          <a:prstGeom prst="bentConnector3">
            <a:avLst>
              <a:gd fmla="val 26589" name="adj1"/>
            </a:avLst>
          </a:prstGeom>
          <a:noFill/>
          <a:ln cap="flat" cmpd="sng" w="9525">
            <a:solidFill>
              <a:srgbClr val="001E6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" name="Google Shape;147;g2d4e6e99350_0_11"/>
          <p:cNvCxnSpPr>
            <a:stCxn id="138" idx="2"/>
            <a:endCxn id="148" idx="0"/>
          </p:cNvCxnSpPr>
          <p:nvPr/>
        </p:nvCxnSpPr>
        <p:spPr>
          <a:xfrm flipH="1" rot="-5400000">
            <a:off x="7159829" y="2013165"/>
            <a:ext cx="290700" cy="2429100"/>
          </a:xfrm>
          <a:prstGeom prst="bentConnector3">
            <a:avLst>
              <a:gd fmla="val 38197" name="adj1"/>
            </a:avLst>
          </a:prstGeom>
          <a:noFill/>
          <a:ln cap="flat" cmpd="sng" w="9525">
            <a:solidFill>
              <a:srgbClr val="001E6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g2d4e6e99350_0_11"/>
          <p:cNvCxnSpPr>
            <a:stCxn id="134" idx="2"/>
            <a:endCxn id="150" idx="0"/>
          </p:cNvCxnSpPr>
          <p:nvPr/>
        </p:nvCxnSpPr>
        <p:spPr>
          <a:xfrm flipH="1" rot="-5400000">
            <a:off x="7792953" y="1419006"/>
            <a:ext cx="244200" cy="3661200"/>
          </a:xfrm>
          <a:prstGeom prst="bentConnector3">
            <a:avLst>
              <a:gd fmla="val 26588" name="adj1"/>
            </a:avLst>
          </a:prstGeom>
          <a:noFill/>
          <a:ln cap="flat" cmpd="sng" w="9525">
            <a:solidFill>
              <a:srgbClr val="001E6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51" name="Google Shape;151;g2d4e6e99350_0_11"/>
          <p:cNvGrpSpPr/>
          <p:nvPr/>
        </p:nvGrpSpPr>
        <p:grpSpPr>
          <a:xfrm>
            <a:off x="1815767" y="3191415"/>
            <a:ext cx="8596077" cy="1292664"/>
            <a:chOff x="1815767" y="3191415"/>
            <a:chExt cx="8596077" cy="1292664"/>
          </a:xfrm>
        </p:grpSpPr>
        <p:pic>
          <p:nvPicPr>
            <p:cNvPr id="140" name="Google Shape;140;g2d4e6e99350_0_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257760" y="3371782"/>
              <a:ext cx="396406" cy="396406"/>
            </a:xfrm>
            <a:prstGeom prst="rect">
              <a:avLst/>
            </a:prstGeom>
            <a:noFill/>
            <a:ln>
              <a:noFill/>
            </a:ln>
            <a:effectLst>
              <a:reflection blurRad="0" dir="0" dist="0" endA="300" endPos="25000" fadeDir="5400012" kx="0" rotWithShape="0" algn="bl" stA="52000" stPos="0" sy="-100000" ky="0"/>
            </a:effectLst>
          </p:spPr>
        </p:pic>
        <p:pic>
          <p:nvPicPr>
            <p:cNvPr id="152" name="Google Shape;152;g2d4e6e99350_0_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349079" y="3463060"/>
              <a:ext cx="213768" cy="174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g2d4e6e99350_0_1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445740" y="3379402"/>
              <a:ext cx="396406" cy="396406"/>
            </a:xfrm>
            <a:prstGeom prst="rect">
              <a:avLst/>
            </a:prstGeom>
            <a:noFill/>
            <a:ln>
              <a:noFill/>
            </a:ln>
            <a:effectLst>
              <a:reflection blurRad="0" dir="0" dist="0" endA="300" endPos="25000" fadeDir="5400012" kx="0" rotWithShape="0" algn="bl" stA="52000" stPos="0" sy="-100000" ky="0"/>
            </a:effectLst>
          </p:spPr>
        </p:pic>
        <p:pic>
          <p:nvPicPr>
            <p:cNvPr id="153" name="Google Shape;153;g2d4e6e99350_0_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537059" y="3470680"/>
              <a:ext cx="213768" cy="174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g2d4e6e99350_0_1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661539" y="3371782"/>
              <a:ext cx="396406" cy="396406"/>
            </a:xfrm>
            <a:prstGeom prst="rect">
              <a:avLst/>
            </a:prstGeom>
            <a:noFill/>
            <a:ln>
              <a:noFill/>
            </a:ln>
            <a:effectLst>
              <a:reflection blurRad="0" dir="0" dist="0" endA="300" endPos="25000" fadeDir="5400012" kx="0" rotWithShape="0" algn="bl" stA="52000" stPos="0" sy="-100000" ky="0"/>
            </a:effectLst>
          </p:spPr>
        </p:pic>
        <p:pic>
          <p:nvPicPr>
            <p:cNvPr id="154" name="Google Shape;154;g2d4e6e99350_0_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752858" y="3463060"/>
              <a:ext cx="213768" cy="174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g2d4e6e99350_0_1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892404" y="3375315"/>
              <a:ext cx="396406" cy="396406"/>
            </a:xfrm>
            <a:prstGeom prst="rect">
              <a:avLst/>
            </a:prstGeom>
            <a:noFill/>
            <a:ln>
              <a:noFill/>
            </a:ln>
            <a:effectLst>
              <a:reflection blurRad="0" dir="0" dist="0" endA="300" endPos="25000" fadeDir="5400012" kx="0" rotWithShape="0" algn="bl" stA="52000" stPos="0" sy="-100000" ky="0"/>
            </a:effectLst>
          </p:spPr>
        </p:pic>
        <p:pic>
          <p:nvPicPr>
            <p:cNvPr id="156" name="Google Shape;156;g2d4e6e99350_0_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983723" y="3466593"/>
              <a:ext cx="213768" cy="174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g2d4e6e99350_0_1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137688" y="3371782"/>
              <a:ext cx="396406" cy="396406"/>
            </a:xfrm>
            <a:prstGeom prst="rect">
              <a:avLst/>
            </a:prstGeom>
            <a:noFill/>
            <a:ln>
              <a:noFill/>
            </a:ln>
            <a:effectLst>
              <a:reflection blurRad="0" dir="0" dist="0" endA="300" endPos="25000" fadeDir="5400012" kx="0" rotWithShape="0" algn="bl" stA="52000" stPos="0" sy="-100000" ky="0"/>
            </a:effectLst>
          </p:spPr>
        </p:pic>
        <p:pic>
          <p:nvPicPr>
            <p:cNvPr id="157" name="Google Shape;157;g2d4e6e99350_0_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229007" y="3463060"/>
              <a:ext cx="213768" cy="174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g2d4e6e99350_0_1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8321413" y="3373040"/>
              <a:ext cx="396406" cy="396406"/>
            </a:xfrm>
            <a:prstGeom prst="rect">
              <a:avLst/>
            </a:prstGeom>
            <a:noFill/>
            <a:ln>
              <a:noFill/>
            </a:ln>
            <a:effectLst>
              <a:reflection blurRad="0" dir="0" dist="0" endA="300" endPos="25000" fadeDir="5400012" kx="0" rotWithShape="0" algn="bl" stA="52000" stPos="0" sy="-100000" ky="0"/>
            </a:effectLst>
          </p:spPr>
        </p:pic>
        <p:pic>
          <p:nvPicPr>
            <p:cNvPr id="158" name="Google Shape;158;g2d4e6e99350_0_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412732" y="3464318"/>
              <a:ext cx="213768" cy="1749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9" name="Google Shape;159;g2d4e6e99350_0_11"/>
            <p:cNvGrpSpPr/>
            <p:nvPr/>
          </p:nvGrpSpPr>
          <p:grpSpPr>
            <a:xfrm>
              <a:off x="9547516" y="3371836"/>
              <a:ext cx="396415" cy="396415"/>
              <a:chOff x="8856447" y="3608289"/>
              <a:chExt cx="582877" cy="582877"/>
            </a:xfrm>
          </p:grpSpPr>
          <p:pic>
            <p:nvPicPr>
              <p:cNvPr id="150" name="Google Shape;150;g2d4e6e99350_0_11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8856447" y="3608289"/>
                <a:ext cx="582877" cy="5828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0" name="Google Shape;160;g2d4e6e99350_0_11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8984531" y="3735320"/>
                <a:ext cx="314325" cy="2571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1" name="Google Shape;161;g2d4e6e99350_0_11"/>
            <p:cNvSpPr/>
            <p:nvPr/>
          </p:nvSpPr>
          <p:spPr>
            <a:xfrm>
              <a:off x="1815767" y="3822163"/>
              <a:ext cx="1237672" cy="236474"/>
            </a:xfrm>
            <a:custGeom>
              <a:rect b="b" l="l" r="r" t="t"/>
              <a:pathLst>
                <a:path extrusionOk="0" h="321733" w="2487783">
                  <a:moveTo>
                    <a:pt x="1875532" y="-104"/>
                  </a:moveTo>
                  <a:lnTo>
                    <a:pt x="-291" y="-104"/>
                  </a:lnTo>
                  <a:lnTo>
                    <a:pt x="113019" y="227550"/>
                  </a:lnTo>
                  <a:cubicBezTo>
                    <a:pt x="141834" y="285211"/>
                    <a:pt x="200767" y="321644"/>
                    <a:pt x="265232" y="321629"/>
                  </a:cubicBezTo>
                  <a:lnTo>
                    <a:pt x="2221970" y="321629"/>
                  </a:lnTo>
                  <a:cubicBezTo>
                    <a:pt x="2286434" y="321644"/>
                    <a:pt x="2345367" y="285211"/>
                    <a:pt x="2374183" y="227550"/>
                  </a:cubicBezTo>
                  <a:lnTo>
                    <a:pt x="2487493" y="-10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g2d4e6e99350_0_11"/>
            <p:cNvSpPr txBox="1"/>
            <p:nvPr/>
          </p:nvSpPr>
          <p:spPr>
            <a:xfrm>
              <a:off x="1837657" y="3828939"/>
              <a:ext cx="1194600" cy="24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s-E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Coordinador Nacional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s-E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 Escuela Dominical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g2d4e6e99350_0_11"/>
            <p:cNvSpPr/>
            <p:nvPr/>
          </p:nvSpPr>
          <p:spPr>
            <a:xfrm>
              <a:off x="3031873" y="3820450"/>
              <a:ext cx="1237672" cy="236474"/>
            </a:xfrm>
            <a:custGeom>
              <a:rect b="b" l="l" r="r" t="t"/>
              <a:pathLst>
                <a:path extrusionOk="0" h="321733" w="2487783">
                  <a:moveTo>
                    <a:pt x="1875532" y="-104"/>
                  </a:moveTo>
                  <a:lnTo>
                    <a:pt x="-291" y="-104"/>
                  </a:lnTo>
                  <a:lnTo>
                    <a:pt x="113019" y="227550"/>
                  </a:lnTo>
                  <a:cubicBezTo>
                    <a:pt x="141834" y="285211"/>
                    <a:pt x="200767" y="321644"/>
                    <a:pt x="265232" y="321629"/>
                  </a:cubicBezTo>
                  <a:lnTo>
                    <a:pt x="2221970" y="321629"/>
                  </a:lnTo>
                  <a:cubicBezTo>
                    <a:pt x="2286434" y="321644"/>
                    <a:pt x="2345367" y="285211"/>
                    <a:pt x="2374183" y="227550"/>
                  </a:cubicBezTo>
                  <a:lnTo>
                    <a:pt x="2487493" y="-10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g2d4e6e99350_0_11"/>
            <p:cNvSpPr txBox="1"/>
            <p:nvPr/>
          </p:nvSpPr>
          <p:spPr>
            <a:xfrm>
              <a:off x="3024909" y="3827226"/>
              <a:ext cx="1252200" cy="24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s-E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Coordinador Nacional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s-E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 Educación Teológica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g2d4e6e99350_0_11"/>
            <p:cNvSpPr/>
            <p:nvPr/>
          </p:nvSpPr>
          <p:spPr>
            <a:xfrm>
              <a:off x="4248662" y="3821099"/>
              <a:ext cx="1237672" cy="236474"/>
            </a:xfrm>
            <a:custGeom>
              <a:rect b="b" l="l" r="r" t="t"/>
              <a:pathLst>
                <a:path extrusionOk="0" h="321733" w="2487783">
                  <a:moveTo>
                    <a:pt x="1875532" y="-104"/>
                  </a:moveTo>
                  <a:lnTo>
                    <a:pt x="-291" y="-104"/>
                  </a:lnTo>
                  <a:lnTo>
                    <a:pt x="113019" y="227550"/>
                  </a:lnTo>
                  <a:cubicBezTo>
                    <a:pt x="141834" y="285211"/>
                    <a:pt x="200767" y="321644"/>
                    <a:pt x="265232" y="321629"/>
                  </a:cubicBezTo>
                  <a:lnTo>
                    <a:pt x="2221970" y="321629"/>
                  </a:lnTo>
                  <a:cubicBezTo>
                    <a:pt x="2286434" y="321644"/>
                    <a:pt x="2345367" y="285211"/>
                    <a:pt x="2374183" y="227550"/>
                  </a:cubicBezTo>
                  <a:lnTo>
                    <a:pt x="2487493" y="-10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g2d4e6e99350_0_11"/>
            <p:cNvSpPr txBox="1"/>
            <p:nvPr/>
          </p:nvSpPr>
          <p:spPr>
            <a:xfrm>
              <a:off x="4248912" y="3827875"/>
              <a:ext cx="1237800" cy="31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s-E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Coordinador Nacional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s-E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 Investigación y Desarrollo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g2d4e6e99350_0_11"/>
            <p:cNvSpPr/>
            <p:nvPr/>
          </p:nvSpPr>
          <p:spPr>
            <a:xfrm>
              <a:off x="5472173" y="3820542"/>
              <a:ext cx="1237672" cy="236474"/>
            </a:xfrm>
            <a:custGeom>
              <a:rect b="b" l="l" r="r" t="t"/>
              <a:pathLst>
                <a:path extrusionOk="0" h="321733" w="2487783">
                  <a:moveTo>
                    <a:pt x="1875532" y="-104"/>
                  </a:moveTo>
                  <a:lnTo>
                    <a:pt x="-291" y="-104"/>
                  </a:lnTo>
                  <a:lnTo>
                    <a:pt x="113019" y="227550"/>
                  </a:lnTo>
                  <a:cubicBezTo>
                    <a:pt x="141834" y="285211"/>
                    <a:pt x="200767" y="321644"/>
                    <a:pt x="265232" y="321629"/>
                  </a:cubicBezTo>
                  <a:lnTo>
                    <a:pt x="2221970" y="321629"/>
                  </a:lnTo>
                  <a:cubicBezTo>
                    <a:pt x="2286434" y="321644"/>
                    <a:pt x="2345367" y="285211"/>
                    <a:pt x="2374183" y="227550"/>
                  </a:cubicBezTo>
                  <a:lnTo>
                    <a:pt x="2487493" y="-10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g2d4e6e99350_0_11"/>
            <p:cNvSpPr txBox="1"/>
            <p:nvPr/>
          </p:nvSpPr>
          <p:spPr>
            <a:xfrm>
              <a:off x="5512498" y="3827318"/>
              <a:ext cx="1157700" cy="24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s-E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Coordinador Nacional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s-E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 Música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g2d4e6e99350_0_11"/>
            <p:cNvSpPr/>
            <p:nvPr/>
          </p:nvSpPr>
          <p:spPr>
            <a:xfrm>
              <a:off x="6692944" y="3820469"/>
              <a:ext cx="1237672" cy="236474"/>
            </a:xfrm>
            <a:custGeom>
              <a:rect b="b" l="l" r="r" t="t"/>
              <a:pathLst>
                <a:path extrusionOk="0" h="321733" w="2487783">
                  <a:moveTo>
                    <a:pt x="1875532" y="-104"/>
                  </a:moveTo>
                  <a:lnTo>
                    <a:pt x="-291" y="-104"/>
                  </a:lnTo>
                  <a:lnTo>
                    <a:pt x="113019" y="227550"/>
                  </a:lnTo>
                  <a:cubicBezTo>
                    <a:pt x="141834" y="285211"/>
                    <a:pt x="200767" y="321644"/>
                    <a:pt x="265232" y="321629"/>
                  </a:cubicBezTo>
                  <a:lnTo>
                    <a:pt x="2221970" y="321629"/>
                  </a:lnTo>
                  <a:cubicBezTo>
                    <a:pt x="2286434" y="321644"/>
                    <a:pt x="2345367" y="285211"/>
                    <a:pt x="2374183" y="227550"/>
                  </a:cubicBezTo>
                  <a:lnTo>
                    <a:pt x="2487493" y="-10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g2d4e6e99350_0_11"/>
            <p:cNvSpPr txBox="1"/>
            <p:nvPr/>
          </p:nvSpPr>
          <p:spPr>
            <a:xfrm>
              <a:off x="6685980" y="3827245"/>
              <a:ext cx="1252200" cy="24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s-E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Coordinador Nacional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s-E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 Recursos Educativos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g2d4e6e99350_0_11"/>
            <p:cNvSpPr/>
            <p:nvPr/>
          </p:nvSpPr>
          <p:spPr>
            <a:xfrm>
              <a:off x="7906872" y="3820858"/>
              <a:ext cx="1237672" cy="236474"/>
            </a:xfrm>
            <a:custGeom>
              <a:rect b="b" l="l" r="r" t="t"/>
              <a:pathLst>
                <a:path extrusionOk="0" h="321733" w="2487783">
                  <a:moveTo>
                    <a:pt x="1875532" y="-104"/>
                  </a:moveTo>
                  <a:lnTo>
                    <a:pt x="-291" y="-104"/>
                  </a:lnTo>
                  <a:lnTo>
                    <a:pt x="113019" y="227550"/>
                  </a:lnTo>
                  <a:cubicBezTo>
                    <a:pt x="141834" y="285211"/>
                    <a:pt x="200767" y="321644"/>
                    <a:pt x="265232" y="321629"/>
                  </a:cubicBezTo>
                  <a:lnTo>
                    <a:pt x="2221970" y="321629"/>
                  </a:lnTo>
                  <a:cubicBezTo>
                    <a:pt x="2286434" y="321644"/>
                    <a:pt x="2345367" y="285211"/>
                    <a:pt x="2374183" y="227550"/>
                  </a:cubicBezTo>
                  <a:lnTo>
                    <a:pt x="2487493" y="-10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g2d4e6e99350_0_11"/>
            <p:cNvSpPr txBox="1"/>
            <p:nvPr/>
          </p:nvSpPr>
          <p:spPr>
            <a:xfrm>
              <a:off x="7928762" y="3827634"/>
              <a:ext cx="1194600" cy="24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s-E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Coordinador Nacional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s-E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 Educación Artística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g2d4e6e99350_0_11"/>
            <p:cNvSpPr/>
            <p:nvPr/>
          </p:nvSpPr>
          <p:spPr>
            <a:xfrm>
              <a:off x="9126419" y="3821238"/>
              <a:ext cx="1237672" cy="236474"/>
            </a:xfrm>
            <a:custGeom>
              <a:rect b="b" l="l" r="r" t="t"/>
              <a:pathLst>
                <a:path extrusionOk="0" h="321733" w="2487783">
                  <a:moveTo>
                    <a:pt x="1875532" y="-104"/>
                  </a:moveTo>
                  <a:lnTo>
                    <a:pt x="-291" y="-104"/>
                  </a:lnTo>
                  <a:lnTo>
                    <a:pt x="113019" y="227550"/>
                  </a:lnTo>
                  <a:cubicBezTo>
                    <a:pt x="141834" y="285211"/>
                    <a:pt x="200767" y="321644"/>
                    <a:pt x="265232" y="321629"/>
                  </a:cubicBezTo>
                  <a:lnTo>
                    <a:pt x="2221970" y="321629"/>
                  </a:lnTo>
                  <a:cubicBezTo>
                    <a:pt x="2286434" y="321644"/>
                    <a:pt x="2345367" y="285211"/>
                    <a:pt x="2374183" y="227550"/>
                  </a:cubicBezTo>
                  <a:lnTo>
                    <a:pt x="2487493" y="-10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g2d4e6e99350_0_11"/>
            <p:cNvSpPr txBox="1"/>
            <p:nvPr/>
          </p:nvSpPr>
          <p:spPr>
            <a:xfrm>
              <a:off x="9166744" y="3828014"/>
              <a:ext cx="1157700" cy="24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s-E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Coordinador Nacional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s-ES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 Esfom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5" name="Google Shape;175;g2d4e6e99350_0_11"/>
            <p:cNvCxnSpPr>
              <a:endCxn id="155" idx="0"/>
            </p:cNvCxnSpPr>
            <p:nvPr/>
          </p:nvCxnSpPr>
          <p:spPr>
            <a:xfrm>
              <a:off x="6090607" y="3191415"/>
              <a:ext cx="0" cy="183900"/>
            </a:xfrm>
            <a:prstGeom prst="straightConnector1">
              <a:avLst/>
            </a:prstGeom>
            <a:noFill/>
            <a:ln cap="flat" cmpd="sng" w="12700">
              <a:solidFill>
                <a:srgbClr val="001E6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76" name="Google Shape;176;g2d4e6e99350_0_11"/>
            <p:cNvSpPr/>
            <p:nvPr/>
          </p:nvSpPr>
          <p:spPr>
            <a:xfrm flipH="1" rot="10800000">
              <a:off x="1815767" y="4077920"/>
              <a:ext cx="1237672" cy="236474"/>
            </a:xfrm>
            <a:custGeom>
              <a:rect b="b" l="l" r="r" t="t"/>
              <a:pathLst>
                <a:path extrusionOk="0" h="321733" w="2487783">
                  <a:moveTo>
                    <a:pt x="1875532" y="-104"/>
                  </a:moveTo>
                  <a:lnTo>
                    <a:pt x="-291" y="-104"/>
                  </a:lnTo>
                  <a:lnTo>
                    <a:pt x="113019" y="227550"/>
                  </a:lnTo>
                  <a:cubicBezTo>
                    <a:pt x="141834" y="285211"/>
                    <a:pt x="200767" y="321644"/>
                    <a:pt x="265232" y="321629"/>
                  </a:cubicBezTo>
                  <a:lnTo>
                    <a:pt x="2221970" y="321629"/>
                  </a:lnTo>
                  <a:cubicBezTo>
                    <a:pt x="2286434" y="321644"/>
                    <a:pt x="2345367" y="285211"/>
                    <a:pt x="2374183" y="227550"/>
                  </a:cubicBezTo>
                  <a:lnTo>
                    <a:pt x="2487493" y="-10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g2d4e6e99350_0_11"/>
            <p:cNvSpPr/>
            <p:nvPr/>
          </p:nvSpPr>
          <p:spPr>
            <a:xfrm flipH="1" rot="10800000">
              <a:off x="3031873" y="4077477"/>
              <a:ext cx="1237672" cy="236474"/>
            </a:xfrm>
            <a:custGeom>
              <a:rect b="b" l="l" r="r" t="t"/>
              <a:pathLst>
                <a:path extrusionOk="0" h="321733" w="2487783">
                  <a:moveTo>
                    <a:pt x="1875532" y="-104"/>
                  </a:moveTo>
                  <a:lnTo>
                    <a:pt x="-291" y="-104"/>
                  </a:lnTo>
                  <a:lnTo>
                    <a:pt x="113019" y="227550"/>
                  </a:lnTo>
                  <a:cubicBezTo>
                    <a:pt x="141834" y="285211"/>
                    <a:pt x="200767" y="321644"/>
                    <a:pt x="265232" y="321629"/>
                  </a:cubicBezTo>
                  <a:lnTo>
                    <a:pt x="2221970" y="321629"/>
                  </a:lnTo>
                  <a:cubicBezTo>
                    <a:pt x="2286434" y="321644"/>
                    <a:pt x="2345367" y="285211"/>
                    <a:pt x="2374183" y="227550"/>
                  </a:cubicBezTo>
                  <a:lnTo>
                    <a:pt x="2487493" y="-10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g2d4e6e99350_0_11"/>
            <p:cNvSpPr/>
            <p:nvPr/>
          </p:nvSpPr>
          <p:spPr>
            <a:xfrm flipH="1" rot="10800000">
              <a:off x="4248662" y="4078761"/>
              <a:ext cx="1237672" cy="236474"/>
            </a:xfrm>
            <a:custGeom>
              <a:rect b="b" l="l" r="r" t="t"/>
              <a:pathLst>
                <a:path extrusionOk="0" h="321733" w="2487783">
                  <a:moveTo>
                    <a:pt x="1875532" y="-104"/>
                  </a:moveTo>
                  <a:lnTo>
                    <a:pt x="-291" y="-104"/>
                  </a:lnTo>
                  <a:lnTo>
                    <a:pt x="113019" y="227550"/>
                  </a:lnTo>
                  <a:cubicBezTo>
                    <a:pt x="141834" y="285211"/>
                    <a:pt x="200767" y="321644"/>
                    <a:pt x="265232" y="321629"/>
                  </a:cubicBezTo>
                  <a:lnTo>
                    <a:pt x="2221970" y="321629"/>
                  </a:lnTo>
                  <a:cubicBezTo>
                    <a:pt x="2286434" y="321644"/>
                    <a:pt x="2345367" y="285211"/>
                    <a:pt x="2374183" y="227550"/>
                  </a:cubicBezTo>
                  <a:lnTo>
                    <a:pt x="2487493" y="-10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g2d4e6e99350_0_11"/>
            <p:cNvSpPr/>
            <p:nvPr/>
          </p:nvSpPr>
          <p:spPr>
            <a:xfrm flipH="1" rot="10800000">
              <a:off x="5472173" y="4078827"/>
              <a:ext cx="1237672" cy="236474"/>
            </a:xfrm>
            <a:custGeom>
              <a:rect b="b" l="l" r="r" t="t"/>
              <a:pathLst>
                <a:path extrusionOk="0" h="321733" w="2487783">
                  <a:moveTo>
                    <a:pt x="1875532" y="-104"/>
                  </a:moveTo>
                  <a:lnTo>
                    <a:pt x="-291" y="-104"/>
                  </a:lnTo>
                  <a:lnTo>
                    <a:pt x="113019" y="227550"/>
                  </a:lnTo>
                  <a:cubicBezTo>
                    <a:pt x="141834" y="285211"/>
                    <a:pt x="200767" y="321644"/>
                    <a:pt x="265232" y="321629"/>
                  </a:cubicBezTo>
                  <a:lnTo>
                    <a:pt x="2221970" y="321629"/>
                  </a:lnTo>
                  <a:cubicBezTo>
                    <a:pt x="2286434" y="321644"/>
                    <a:pt x="2345367" y="285211"/>
                    <a:pt x="2374183" y="227550"/>
                  </a:cubicBezTo>
                  <a:lnTo>
                    <a:pt x="2487493" y="-10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g2d4e6e99350_0_11"/>
            <p:cNvSpPr/>
            <p:nvPr/>
          </p:nvSpPr>
          <p:spPr>
            <a:xfrm flipH="1" rot="10800000">
              <a:off x="6692944" y="4078131"/>
              <a:ext cx="1237672" cy="236474"/>
            </a:xfrm>
            <a:custGeom>
              <a:rect b="b" l="l" r="r" t="t"/>
              <a:pathLst>
                <a:path extrusionOk="0" h="321733" w="2487783">
                  <a:moveTo>
                    <a:pt x="1875532" y="-104"/>
                  </a:moveTo>
                  <a:lnTo>
                    <a:pt x="-291" y="-104"/>
                  </a:lnTo>
                  <a:lnTo>
                    <a:pt x="113019" y="227550"/>
                  </a:lnTo>
                  <a:cubicBezTo>
                    <a:pt x="141834" y="285211"/>
                    <a:pt x="200767" y="321644"/>
                    <a:pt x="265232" y="321629"/>
                  </a:cubicBezTo>
                  <a:lnTo>
                    <a:pt x="2221970" y="321629"/>
                  </a:lnTo>
                  <a:cubicBezTo>
                    <a:pt x="2286434" y="321644"/>
                    <a:pt x="2345367" y="285211"/>
                    <a:pt x="2374183" y="227550"/>
                  </a:cubicBezTo>
                  <a:lnTo>
                    <a:pt x="2487493" y="-10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g2d4e6e99350_0_11"/>
            <p:cNvSpPr/>
            <p:nvPr/>
          </p:nvSpPr>
          <p:spPr>
            <a:xfrm flipH="1" rot="10800000">
              <a:off x="7906872" y="4081683"/>
              <a:ext cx="1237672" cy="236474"/>
            </a:xfrm>
            <a:custGeom>
              <a:rect b="b" l="l" r="r" t="t"/>
              <a:pathLst>
                <a:path extrusionOk="0" h="321733" w="2487783">
                  <a:moveTo>
                    <a:pt x="1875532" y="-104"/>
                  </a:moveTo>
                  <a:lnTo>
                    <a:pt x="-291" y="-104"/>
                  </a:lnTo>
                  <a:lnTo>
                    <a:pt x="113019" y="227550"/>
                  </a:lnTo>
                  <a:cubicBezTo>
                    <a:pt x="141834" y="285211"/>
                    <a:pt x="200767" y="321644"/>
                    <a:pt x="265232" y="321629"/>
                  </a:cubicBezTo>
                  <a:lnTo>
                    <a:pt x="2221970" y="321629"/>
                  </a:lnTo>
                  <a:cubicBezTo>
                    <a:pt x="2286434" y="321644"/>
                    <a:pt x="2345367" y="285211"/>
                    <a:pt x="2374183" y="227550"/>
                  </a:cubicBezTo>
                  <a:lnTo>
                    <a:pt x="2487493" y="-10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g2d4e6e99350_0_11"/>
            <p:cNvSpPr/>
            <p:nvPr/>
          </p:nvSpPr>
          <p:spPr>
            <a:xfrm flipH="1" rot="10800000">
              <a:off x="9126419" y="4079523"/>
              <a:ext cx="634385" cy="236474"/>
            </a:xfrm>
            <a:custGeom>
              <a:rect b="b" l="l" r="r" t="t"/>
              <a:pathLst>
                <a:path extrusionOk="0" h="321733" w="2487783">
                  <a:moveTo>
                    <a:pt x="1875532" y="-104"/>
                  </a:moveTo>
                  <a:lnTo>
                    <a:pt x="-291" y="-104"/>
                  </a:lnTo>
                  <a:lnTo>
                    <a:pt x="113019" y="227550"/>
                  </a:lnTo>
                  <a:cubicBezTo>
                    <a:pt x="141834" y="285211"/>
                    <a:pt x="200767" y="321644"/>
                    <a:pt x="265232" y="321629"/>
                  </a:cubicBezTo>
                  <a:lnTo>
                    <a:pt x="2221970" y="321629"/>
                  </a:lnTo>
                  <a:cubicBezTo>
                    <a:pt x="2286434" y="321644"/>
                    <a:pt x="2345367" y="285211"/>
                    <a:pt x="2374183" y="227550"/>
                  </a:cubicBezTo>
                  <a:lnTo>
                    <a:pt x="2487493" y="-10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g2d4e6e99350_0_11"/>
            <p:cNvSpPr txBox="1"/>
            <p:nvPr/>
          </p:nvSpPr>
          <p:spPr>
            <a:xfrm>
              <a:off x="1868114" y="4085108"/>
              <a:ext cx="1133700" cy="23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1" lang="es-ES" sz="6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Asist. Coord Nacional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1" lang="es-ES" sz="6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 Escuela Dominical</a:t>
              </a:r>
              <a:endParaRPr b="0" i="1" sz="6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g2d4e6e99350_0_11"/>
            <p:cNvSpPr txBox="1"/>
            <p:nvPr/>
          </p:nvSpPr>
          <p:spPr>
            <a:xfrm>
              <a:off x="3052160" y="4084665"/>
              <a:ext cx="1197900" cy="23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1" lang="es-ES" sz="6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Asist. Coord Nacional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1" lang="es-ES" sz="6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 Educación Teológica</a:t>
              </a:r>
              <a:endParaRPr b="0" i="1" sz="6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2d4e6e99350_0_11"/>
            <p:cNvSpPr txBox="1"/>
            <p:nvPr/>
          </p:nvSpPr>
          <p:spPr>
            <a:xfrm>
              <a:off x="4288187" y="4085949"/>
              <a:ext cx="1159200" cy="30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1" lang="es-ES" sz="6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Asist. Coord Nacional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1" lang="es-ES" sz="6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 Investigación y Desarrollo</a:t>
              </a:r>
              <a:endParaRPr b="0" i="1" sz="6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2d4e6e99350_0_11"/>
            <p:cNvSpPr txBox="1"/>
            <p:nvPr/>
          </p:nvSpPr>
          <p:spPr>
            <a:xfrm>
              <a:off x="5521314" y="4077137"/>
              <a:ext cx="1140000" cy="23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1" lang="es-ES" sz="6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Asist. Coord Nacional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1" lang="es-ES" sz="6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 Música</a:t>
              </a:r>
              <a:endParaRPr b="0" i="1" sz="6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g2d4e6e99350_0_11"/>
            <p:cNvSpPr txBox="1"/>
            <p:nvPr/>
          </p:nvSpPr>
          <p:spPr>
            <a:xfrm>
              <a:off x="6712429" y="4085319"/>
              <a:ext cx="1199400" cy="23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1" lang="es-ES" sz="6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Asist. Coord Nacional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1" lang="es-ES" sz="6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 Recursos Educativos</a:t>
              </a:r>
              <a:endParaRPr b="0" i="1" sz="6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g2d4e6e99350_0_11"/>
            <p:cNvSpPr txBox="1"/>
            <p:nvPr/>
          </p:nvSpPr>
          <p:spPr>
            <a:xfrm>
              <a:off x="7952005" y="4088871"/>
              <a:ext cx="1148100" cy="23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1" lang="es-ES" sz="6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Asist. Coord Nacional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1" lang="es-ES" sz="6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 Educación Artística</a:t>
              </a:r>
              <a:endParaRPr b="0" i="1" sz="6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g2d4e6e99350_0_11"/>
            <p:cNvSpPr txBox="1"/>
            <p:nvPr/>
          </p:nvSpPr>
          <p:spPr>
            <a:xfrm>
              <a:off x="9137168" y="4083513"/>
              <a:ext cx="609900" cy="23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1" lang="es-ES" sz="6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Registro y Control</a:t>
              </a:r>
              <a:endParaRPr b="0" i="1" sz="6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2d4e6e99350_0_11"/>
            <p:cNvSpPr/>
            <p:nvPr/>
          </p:nvSpPr>
          <p:spPr>
            <a:xfrm flipH="1" rot="10800000">
              <a:off x="9744484" y="4081459"/>
              <a:ext cx="615726" cy="236474"/>
            </a:xfrm>
            <a:custGeom>
              <a:rect b="b" l="l" r="r" t="t"/>
              <a:pathLst>
                <a:path extrusionOk="0" h="321733" w="2487783">
                  <a:moveTo>
                    <a:pt x="1875532" y="-104"/>
                  </a:moveTo>
                  <a:lnTo>
                    <a:pt x="-291" y="-104"/>
                  </a:lnTo>
                  <a:lnTo>
                    <a:pt x="113019" y="227550"/>
                  </a:lnTo>
                  <a:cubicBezTo>
                    <a:pt x="141834" y="285211"/>
                    <a:pt x="200767" y="321644"/>
                    <a:pt x="265232" y="321629"/>
                  </a:cubicBezTo>
                  <a:lnTo>
                    <a:pt x="2221970" y="321629"/>
                  </a:lnTo>
                  <a:cubicBezTo>
                    <a:pt x="2286434" y="321644"/>
                    <a:pt x="2345367" y="285211"/>
                    <a:pt x="2374183" y="227550"/>
                  </a:cubicBezTo>
                  <a:lnTo>
                    <a:pt x="2487493" y="-10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g2d4e6e99350_0_11"/>
            <p:cNvSpPr txBox="1"/>
            <p:nvPr/>
          </p:nvSpPr>
          <p:spPr>
            <a:xfrm>
              <a:off x="9697544" y="4086675"/>
              <a:ext cx="714300" cy="23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1" lang="es-ES" sz="6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Desarrollo Pedagógico</a:t>
              </a:r>
              <a:endParaRPr b="0" i="1" sz="6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2d4e6e99350_0_11"/>
            <p:cNvSpPr/>
            <p:nvPr/>
          </p:nvSpPr>
          <p:spPr>
            <a:xfrm rot="-5400000">
              <a:off x="6119506" y="571479"/>
              <a:ext cx="127800" cy="7697400"/>
            </a:xfrm>
            <a:prstGeom prst="leftBracket">
              <a:avLst>
                <a:gd fmla="val 8333" name="adj"/>
              </a:avLst>
            </a:prstGeom>
            <a:noFill/>
            <a:ln cap="flat" cmpd="sng" w="12700">
              <a:solidFill>
                <a:srgbClr val="001E6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g2d4e6e99350_0_11"/>
          <p:cNvSpPr/>
          <p:nvPr/>
        </p:nvSpPr>
        <p:spPr>
          <a:xfrm>
            <a:off x="2186029" y="4670673"/>
            <a:ext cx="1686600" cy="415500"/>
          </a:xfrm>
          <a:prstGeom prst="roundRect">
            <a:avLst>
              <a:gd fmla="val 16667" name="adj"/>
            </a:avLst>
          </a:prstGeom>
          <a:solidFill>
            <a:srgbClr val="3AB4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2d4e6e99350_0_11"/>
          <p:cNvSpPr txBox="1"/>
          <p:nvPr/>
        </p:nvSpPr>
        <p:spPr>
          <a:xfrm>
            <a:off x="2485318" y="4643268"/>
            <a:ext cx="1131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E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DIRECTIVOS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2d4e6e99350_0_11"/>
          <p:cNvSpPr/>
          <p:nvPr/>
        </p:nvSpPr>
        <p:spPr>
          <a:xfrm rot="10800000">
            <a:off x="2210375" y="4831104"/>
            <a:ext cx="1636800" cy="255000"/>
          </a:xfrm>
          <a:prstGeom prst="round2SameRect">
            <a:avLst>
              <a:gd fmla="val 27839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2d4e6e99350_0_11"/>
          <p:cNvSpPr txBox="1"/>
          <p:nvPr/>
        </p:nvSpPr>
        <p:spPr>
          <a:xfrm>
            <a:off x="2506154" y="4832454"/>
            <a:ext cx="1090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E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DISTRITALES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2d4e6e99350_0_11"/>
          <p:cNvSpPr/>
          <p:nvPr/>
        </p:nvSpPr>
        <p:spPr>
          <a:xfrm>
            <a:off x="2186029" y="5169396"/>
            <a:ext cx="1686600" cy="415500"/>
          </a:xfrm>
          <a:prstGeom prst="roundRect">
            <a:avLst>
              <a:gd fmla="val 16667" name="adj"/>
            </a:avLst>
          </a:prstGeom>
          <a:solidFill>
            <a:srgbClr val="3AB4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2d4e6e99350_0_11"/>
          <p:cNvSpPr txBox="1"/>
          <p:nvPr/>
        </p:nvSpPr>
        <p:spPr>
          <a:xfrm>
            <a:off x="2205354" y="5136879"/>
            <a:ext cx="1640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E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COMITÉ DISTRITAL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2d4e6e99350_0_11"/>
          <p:cNvSpPr/>
          <p:nvPr/>
        </p:nvSpPr>
        <p:spPr>
          <a:xfrm rot="10800000">
            <a:off x="2210387" y="5366686"/>
            <a:ext cx="1636800" cy="193500"/>
          </a:xfrm>
          <a:prstGeom prst="round2SameRect">
            <a:avLst>
              <a:gd fmla="val 27839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2d4e6e99350_0_11"/>
          <p:cNvSpPr txBox="1"/>
          <p:nvPr/>
        </p:nvSpPr>
        <p:spPr>
          <a:xfrm>
            <a:off x="2138027" y="5326065"/>
            <a:ext cx="1774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E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EDUCACIÓN CRISTIANA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1" name="Google Shape;201;g2d4e6e99350_0_11"/>
          <p:cNvGrpSpPr/>
          <p:nvPr/>
        </p:nvGrpSpPr>
        <p:grpSpPr>
          <a:xfrm>
            <a:off x="1769970" y="5771290"/>
            <a:ext cx="209784" cy="206649"/>
            <a:chOff x="3651629" y="5809652"/>
            <a:chExt cx="339346" cy="337442"/>
          </a:xfrm>
        </p:grpSpPr>
        <p:pic>
          <p:nvPicPr>
            <p:cNvPr id="202" name="Google Shape;202;g2d4e6e99350_0_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51629" y="5809652"/>
              <a:ext cx="339346" cy="33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g2d4e6e99350_0_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717646" y="5867160"/>
              <a:ext cx="204638" cy="2002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4" name="Google Shape;204;g2d4e6e99350_0_11"/>
          <p:cNvGrpSpPr/>
          <p:nvPr/>
        </p:nvGrpSpPr>
        <p:grpSpPr>
          <a:xfrm>
            <a:off x="1985399" y="5772107"/>
            <a:ext cx="209784" cy="206649"/>
            <a:chOff x="3651629" y="5809652"/>
            <a:chExt cx="339346" cy="337442"/>
          </a:xfrm>
        </p:grpSpPr>
        <p:pic>
          <p:nvPicPr>
            <p:cNvPr id="205" name="Google Shape;205;g2d4e6e99350_0_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51629" y="5809652"/>
              <a:ext cx="339346" cy="33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g2d4e6e99350_0_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717646" y="5867160"/>
              <a:ext cx="204638" cy="2002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7" name="Google Shape;207;g2d4e6e99350_0_11"/>
          <p:cNvGrpSpPr/>
          <p:nvPr/>
        </p:nvGrpSpPr>
        <p:grpSpPr>
          <a:xfrm>
            <a:off x="2199074" y="5771290"/>
            <a:ext cx="209784" cy="206649"/>
            <a:chOff x="3651629" y="5809652"/>
            <a:chExt cx="339346" cy="337442"/>
          </a:xfrm>
        </p:grpSpPr>
        <p:pic>
          <p:nvPicPr>
            <p:cNvPr id="208" name="Google Shape;208;g2d4e6e99350_0_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51629" y="5809652"/>
              <a:ext cx="339346" cy="33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g2d4e6e99350_0_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717646" y="5867160"/>
              <a:ext cx="204638" cy="2002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0" name="Google Shape;210;g2d4e6e99350_0_11"/>
          <p:cNvGrpSpPr/>
          <p:nvPr/>
        </p:nvGrpSpPr>
        <p:grpSpPr>
          <a:xfrm>
            <a:off x="2414503" y="5772107"/>
            <a:ext cx="209784" cy="206649"/>
            <a:chOff x="3651629" y="5809652"/>
            <a:chExt cx="339346" cy="337442"/>
          </a:xfrm>
        </p:grpSpPr>
        <p:pic>
          <p:nvPicPr>
            <p:cNvPr id="211" name="Google Shape;211;g2d4e6e99350_0_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51629" y="5809652"/>
              <a:ext cx="339346" cy="33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g2d4e6e99350_0_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717646" y="5867160"/>
              <a:ext cx="204638" cy="2002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3" name="Google Shape;213;g2d4e6e99350_0_11"/>
          <p:cNvGrpSpPr/>
          <p:nvPr/>
        </p:nvGrpSpPr>
        <p:grpSpPr>
          <a:xfrm>
            <a:off x="2628929" y="5773442"/>
            <a:ext cx="209784" cy="206649"/>
            <a:chOff x="3651629" y="5809652"/>
            <a:chExt cx="339346" cy="337442"/>
          </a:xfrm>
        </p:grpSpPr>
        <p:pic>
          <p:nvPicPr>
            <p:cNvPr id="214" name="Google Shape;214;g2d4e6e99350_0_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51629" y="5809652"/>
              <a:ext cx="339346" cy="33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g2d4e6e99350_0_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717646" y="5867160"/>
              <a:ext cx="204638" cy="2002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6" name="Google Shape;216;g2d4e6e99350_0_11"/>
          <p:cNvGrpSpPr/>
          <p:nvPr/>
        </p:nvGrpSpPr>
        <p:grpSpPr>
          <a:xfrm>
            <a:off x="2844358" y="5774259"/>
            <a:ext cx="209784" cy="206649"/>
            <a:chOff x="3651629" y="5809652"/>
            <a:chExt cx="339346" cy="337442"/>
          </a:xfrm>
        </p:grpSpPr>
        <p:pic>
          <p:nvPicPr>
            <p:cNvPr id="217" name="Google Shape;217;g2d4e6e99350_0_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51629" y="5809652"/>
              <a:ext cx="339346" cy="33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g2d4e6e99350_0_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717646" y="5867160"/>
              <a:ext cx="204638" cy="2002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9" name="Google Shape;219;g2d4e6e99350_0_11"/>
          <p:cNvGrpSpPr/>
          <p:nvPr/>
        </p:nvGrpSpPr>
        <p:grpSpPr>
          <a:xfrm>
            <a:off x="3058033" y="5773442"/>
            <a:ext cx="209784" cy="206649"/>
            <a:chOff x="3651629" y="5809652"/>
            <a:chExt cx="339346" cy="337442"/>
          </a:xfrm>
        </p:grpSpPr>
        <p:pic>
          <p:nvPicPr>
            <p:cNvPr id="220" name="Google Shape;220;g2d4e6e99350_0_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51629" y="5809652"/>
              <a:ext cx="339346" cy="33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g2d4e6e99350_0_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717646" y="5867160"/>
              <a:ext cx="204638" cy="2002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2" name="Google Shape;222;g2d4e6e99350_0_11"/>
          <p:cNvGrpSpPr/>
          <p:nvPr/>
        </p:nvGrpSpPr>
        <p:grpSpPr>
          <a:xfrm>
            <a:off x="3273462" y="5774259"/>
            <a:ext cx="209784" cy="206649"/>
            <a:chOff x="3651629" y="5809652"/>
            <a:chExt cx="339346" cy="337442"/>
          </a:xfrm>
        </p:grpSpPr>
        <p:pic>
          <p:nvPicPr>
            <p:cNvPr id="223" name="Google Shape;223;g2d4e6e99350_0_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51629" y="5809652"/>
              <a:ext cx="339346" cy="33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g2d4e6e99350_0_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717646" y="5867160"/>
              <a:ext cx="204638" cy="2002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5" name="Google Shape;225;g2d4e6e99350_0_11"/>
          <p:cNvGrpSpPr/>
          <p:nvPr/>
        </p:nvGrpSpPr>
        <p:grpSpPr>
          <a:xfrm>
            <a:off x="3487137" y="5772467"/>
            <a:ext cx="209784" cy="206649"/>
            <a:chOff x="3651629" y="5809652"/>
            <a:chExt cx="339346" cy="337442"/>
          </a:xfrm>
        </p:grpSpPr>
        <p:pic>
          <p:nvPicPr>
            <p:cNvPr id="226" name="Google Shape;226;g2d4e6e99350_0_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51629" y="5809652"/>
              <a:ext cx="339346" cy="33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g2d4e6e99350_0_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717646" y="5867160"/>
              <a:ext cx="204638" cy="2002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8" name="Google Shape;228;g2d4e6e99350_0_11"/>
          <p:cNvGrpSpPr/>
          <p:nvPr/>
        </p:nvGrpSpPr>
        <p:grpSpPr>
          <a:xfrm>
            <a:off x="3702566" y="5773284"/>
            <a:ext cx="209784" cy="206649"/>
            <a:chOff x="3651629" y="5809652"/>
            <a:chExt cx="339346" cy="337442"/>
          </a:xfrm>
        </p:grpSpPr>
        <p:pic>
          <p:nvPicPr>
            <p:cNvPr id="229" name="Google Shape;229;g2d4e6e99350_0_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51629" y="5809652"/>
              <a:ext cx="339346" cy="33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g2d4e6e99350_0_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717646" y="5867160"/>
              <a:ext cx="204638" cy="2002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1" name="Google Shape;231;g2d4e6e99350_0_11"/>
          <p:cNvGrpSpPr/>
          <p:nvPr/>
        </p:nvGrpSpPr>
        <p:grpSpPr>
          <a:xfrm>
            <a:off x="1874856" y="5961404"/>
            <a:ext cx="209784" cy="206649"/>
            <a:chOff x="3651629" y="5809652"/>
            <a:chExt cx="339346" cy="337442"/>
          </a:xfrm>
        </p:grpSpPr>
        <p:pic>
          <p:nvPicPr>
            <p:cNvPr id="232" name="Google Shape;232;g2d4e6e99350_0_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51629" y="5809652"/>
              <a:ext cx="339346" cy="33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g2d4e6e99350_0_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717646" y="5867160"/>
              <a:ext cx="204638" cy="2002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4" name="Google Shape;234;g2d4e6e99350_0_11"/>
          <p:cNvGrpSpPr/>
          <p:nvPr/>
        </p:nvGrpSpPr>
        <p:grpSpPr>
          <a:xfrm>
            <a:off x="2090285" y="5962221"/>
            <a:ext cx="209784" cy="206649"/>
            <a:chOff x="3651629" y="5809652"/>
            <a:chExt cx="339346" cy="337442"/>
          </a:xfrm>
        </p:grpSpPr>
        <p:pic>
          <p:nvPicPr>
            <p:cNvPr id="235" name="Google Shape;235;g2d4e6e99350_0_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51629" y="5809652"/>
              <a:ext cx="339346" cy="33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g2d4e6e99350_0_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717646" y="5867160"/>
              <a:ext cx="204638" cy="2002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7" name="Google Shape;237;g2d4e6e99350_0_11"/>
          <p:cNvGrpSpPr/>
          <p:nvPr/>
        </p:nvGrpSpPr>
        <p:grpSpPr>
          <a:xfrm>
            <a:off x="2303960" y="5961404"/>
            <a:ext cx="209784" cy="206649"/>
            <a:chOff x="3651629" y="5809652"/>
            <a:chExt cx="339346" cy="337442"/>
          </a:xfrm>
        </p:grpSpPr>
        <p:pic>
          <p:nvPicPr>
            <p:cNvPr id="238" name="Google Shape;238;g2d4e6e99350_0_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51629" y="5809652"/>
              <a:ext cx="339346" cy="33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g2d4e6e99350_0_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717646" y="5867160"/>
              <a:ext cx="204638" cy="2002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0" name="Google Shape;240;g2d4e6e99350_0_11"/>
          <p:cNvGrpSpPr/>
          <p:nvPr/>
        </p:nvGrpSpPr>
        <p:grpSpPr>
          <a:xfrm>
            <a:off x="2519389" y="5962221"/>
            <a:ext cx="209784" cy="206649"/>
            <a:chOff x="3651629" y="5809652"/>
            <a:chExt cx="339346" cy="337442"/>
          </a:xfrm>
        </p:grpSpPr>
        <p:pic>
          <p:nvPicPr>
            <p:cNvPr id="241" name="Google Shape;241;g2d4e6e99350_0_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51629" y="5809652"/>
              <a:ext cx="339346" cy="33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g2d4e6e99350_0_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717646" y="5867160"/>
              <a:ext cx="204638" cy="2002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3" name="Google Shape;243;g2d4e6e99350_0_11"/>
          <p:cNvGrpSpPr/>
          <p:nvPr/>
        </p:nvGrpSpPr>
        <p:grpSpPr>
          <a:xfrm>
            <a:off x="2733815" y="5963556"/>
            <a:ext cx="209784" cy="206649"/>
            <a:chOff x="3651629" y="5809652"/>
            <a:chExt cx="339346" cy="337442"/>
          </a:xfrm>
        </p:grpSpPr>
        <p:pic>
          <p:nvPicPr>
            <p:cNvPr id="244" name="Google Shape;244;g2d4e6e99350_0_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51629" y="5809652"/>
              <a:ext cx="339346" cy="33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g2d4e6e99350_0_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717646" y="5867160"/>
              <a:ext cx="204638" cy="2002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6" name="Google Shape;246;g2d4e6e99350_0_11"/>
          <p:cNvGrpSpPr/>
          <p:nvPr/>
        </p:nvGrpSpPr>
        <p:grpSpPr>
          <a:xfrm>
            <a:off x="2949244" y="5964373"/>
            <a:ext cx="209784" cy="206649"/>
            <a:chOff x="3651629" y="5809652"/>
            <a:chExt cx="339346" cy="337442"/>
          </a:xfrm>
        </p:grpSpPr>
        <p:pic>
          <p:nvPicPr>
            <p:cNvPr id="247" name="Google Shape;247;g2d4e6e99350_0_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51629" y="5809652"/>
              <a:ext cx="339346" cy="33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g2d4e6e99350_0_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717646" y="5867160"/>
              <a:ext cx="204638" cy="2002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9" name="Google Shape;249;g2d4e6e99350_0_11"/>
          <p:cNvGrpSpPr/>
          <p:nvPr/>
        </p:nvGrpSpPr>
        <p:grpSpPr>
          <a:xfrm>
            <a:off x="3162919" y="5963556"/>
            <a:ext cx="209784" cy="206649"/>
            <a:chOff x="3651629" y="5809652"/>
            <a:chExt cx="339346" cy="337442"/>
          </a:xfrm>
        </p:grpSpPr>
        <p:pic>
          <p:nvPicPr>
            <p:cNvPr id="250" name="Google Shape;250;g2d4e6e99350_0_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51629" y="5809652"/>
              <a:ext cx="339346" cy="33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g2d4e6e99350_0_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717646" y="5867160"/>
              <a:ext cx="204638" cy="2002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2" name="Google Shape;252;g2d4e6e99350_0_11"/>
          <p:cNvGrpSpPr/>
          <p:nvPr/>
        </p:nvGrpSpPr>
        <p:grpSpPr>
          <a:xfrm>
            <a:off x="3378348" y="5964373"/>
            <a:ext cx="209784" cy="206649"/>
            <a:chOff x="3651629" y="5809652"/>
            <a:chExt cx="339346" cy="337442"/>
          </a:xfrm>
        </p:grpSpPr>
        <p:pic>
          <p:nvPicPr>
            <p:cNvPr id="253" name="Google Shape;253;g2d4e6e99350_0_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51629" y="5809652"/>
              <a:ext cx="339346" cy="33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g2d4e6e99350_0_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717646" y="5867160"/>
              <a:ext cx="204638" cy="2002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5" name="Google Shape;255;g2d4e6e99350_0_11"/>
          <p:cNvGrpSpPr/>
          <p:nvPr/>
        </p:nvGrpSpPr>
        <p:grpSpPr>
          <a:xfrm>
            <a:off x="3592023" y="5962581"/>
            <a:ext cx="209784" cy="206649"/>
            <a:chOff x="3651629" y="5809652"/>
            <a:chExt cx="339346" cy="337442"/>
          </a:xfrm>
        </p:grpSpPr>
        <p:pic>
          <p:nvPicPr>
            <p:cNvPr id="256" name="Google Shape;256;g2d4e6e99350_0_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51629" y="5809652"/>
              <a:ext cx="339346" cy="33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g2d4e6e99350_0_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717646" y="5867160"/>
              <a:ext cx="204638" cy="2002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8" name="Google Shape;258;g2d4e6e99350_0_11"/>
          <p:cNvGrpSpPr/>
          <p:nvPr/>
        </p:nvGrpSpPr>
        <p:grpSpPr>
          <a:xfrm>
            <a:off x="3807452" y="5963398"/>
            <a:ext cx="209784" cy="206649"/>
            <a:chOff x="3651629" y="5809652"/>
            <a:chExt cx="339346" cy="337442"/>
          </a:xfrm>
        </p:grpSpPr>
        <p:pic>
          <p:nvPicPr>
            <p:cNvPr id="259" name="Google Shape;259;g2d4e6e99350_0_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51629" y="5809652"/>
              <a:ext cx="339346" cy="33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g2d4e6e99350_0_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717646" y="5867160"/>
              <a:ext cx="204638" cy="2002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1" name="Google Shape;261;g2d4e6e99350_0_11"/>
          <p:cNvGrpSpPr/>
          <p:nvPr/>
        </p:nvGrpSpPr>
        <p:grpSpPr>
          <a:xfrm>
            <a:off x="1880045" y="6184981"/>
            <a:ext cx="209784" cy="206649"/>
            <a:chOff x="3651629" y="5809652"/>
            <a:chExt cx="339346" cy="337442"/>
          </a:xfrm>
        </p:grpSpPr>
        <p:pic>
          <p:nvPicPr>
            <p:cNvPr id="262" name="Google Shape;262;g2d4e6e99350_0_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51629" y="5809652"/>
              <a:ext cx="339346" cy="33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g2d4e6e99350_0_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717646" y="5867160"/>
              <a:ext cx="204638" cy="2002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4" name="Google Shape;264;g2d4e6e99350_0_11"/>
          <p:cNvGrpSpPr/>
          <p:nvPr/>
        </p:nvGrpSpPr>
        <p:grpSpPr>
          <a:xfrm>
            <a:off x="2095474" y="6185798"/>
            <a:ext cx="209784" cy="206649"/>
            <a:chOff x="3651629" y="5809652"/>
            <a:chExt cx="339346" cy="337442"/>
          </a:xfrm>
        </p:grpSpPr>
        <p:pic>
          <p:nvPicPr>
            <p:cNvPr id="265" name="Google Shape;265;g2d4e6e99350_0_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51629" y="5809652"/>
              <a:ext cx="339346" cy="33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g2d4e6e99350_0_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717646" y="5867160"/>
              <a:ext cx="204638" cy="2002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7" name="Google Shape;267;g2d4e6e99350_0_11"/>
          <p:cNvGrpSpPr/>
          <p:nvPr/>
        </p:nvGrpSpPr>
        <p:grpSpPr>
          <a:xfrm>
            <a:off x="2309149" y="6184981"/>
            <a:ext cx="209784" cy="206649"/>
            <a:chOff x="3651629" y="5809652"/>
            <a:chExt cx="339346" cy="337442"/>
          </a:xfrm>
        </p:grpSpPr>
        <p:pic>
          <p:nvPicPr>
            <p:cNvPr id="268" name="Google Shape;268;g2d4e6e99350_0_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51629" y="5809652"/>
              <a:ext cx="339346" cy="33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g2d4e6e99350_0_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717646" y="5867160"/>
              <a:ext cx="204638" cy="2002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0" name="Google Shape;270;g2d4e6e99350_0_11"/>
          <p:cNvGrpSpPr/>
          <p:nvPr/>
        </p:nvGrpSpPr>
        <p:grpSpPr>
          <a:xfrm>
            <a:off x="2524578" y="6185798"/>
            <a:ext cx="209784" cy="206649"/>
            <a:chOff x="3651629" y="5809652"/>
            <a:chExt cx="339346" cy="337442"/>
          </a:xfrm>
        </p:grpSpPr>
        <p:pic>
          <p:nvPicPr>
            <p:cNvPr id="271" name="Google Shape;271;g2d4e6e99350_0_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51629" y="5809652"/>
              <a:ext cx="339346" cy="33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g2d4e6e99350_0_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717646" y="5867160"/>
              <a:ext cx="204638" cy="2002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3" name="Google Shape;273;g2d4e6e99350_0_11"/>
          <p:cNvGrpSpPr/>
          <p:nvPr/>
        </p:nvGrpSpPr>
        <p:grpSpPr>
          <a:xfrm>
            <a:off x="2739004" y="6187133"/>
            <a:ext cx="209784" cy="206649"/>
            <a:chOff x="3651629" y="5809652"/>
            <a:chExt cx="339346" cy="337442"/>
          </a:xfrm>
        </p:grpSpPr>
        <p:pic>
          <p:nvPicPr>
            <p:cNvPr id="274" name="Google Shape;274;g2d4e6e99350_0_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51629" y="5809652"/>
              <a:ext cx="339346" cy="33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g2d4e6e99350_0_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717646" y="5867160"/>
              <a:ext cx="204638" cy="2002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6" name="Google Shape;276;g2d4e6e99350_0_11"/>
          <p:cNvGrpSpPr/>
          <p:nvPr/>
        </p:nvGrpSpPr>
        <p:grpSpPr>
          <a:xfrm>
            <a:off x="2954433" y="6187950"/>
            <a:ext cx="209784" cy="206649"/>
            <a:chOff x="3651629" y="5809652"/>
            <a:chExt cx="339346" cy="337442"/>
          </a:xfrm>
        </p:grpSpPr>
        <p:pic>
          <p:nvPicPr>
            <p:cNvPr id="277" name="Google Shape;277;g2d4e6e99350_0_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51629" y="5809652"/>
              <a:ext cx="339346" cy="33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g2d4e6e99350_0_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717646" y="5867160"/>
              <a:ext cx="204638" cy="2002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9" name="Google Shape;279;g2d4e6e99350_0_11"/>
          <p:cNvGrpSpPr/>
          <p:nvPr/>
        </p:nvGrpSpPr>
        <p:grpSpPr>
          <a:xfrm>
            <a:off x="3168108" y="6187133"/>
            <a:ext cx="209784" cy="206649"/>
            <a:chOff x="3651629" y="5809652"/>
            <a:chExt cx="339346" cy="337442"/>
          </a:xfrm>
        </p:grpSpPr>
        <p:pic>
          <p:nvPicPr>
            <p:cNvPr id="280" name="Google Shape;280;g2d4e6e99350_0_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51629" y="5809652"/>
              <a:ext cx="339346" cy="33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g2d4e6e99350_0_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717646" y="5867160"/>
              <a:ext cx="204638" cy="2002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2" name="Google Shape;282;g2d4e6e99350_0_11"/>
          <p:cNvGrpSpPr/>
          <p:nvPr/>
        </p:nvGrpSpPr>
        <p:grpSpPr>
          <a:xfrm>
            <a:off x="3383537" y="6187950"/>
            <a:ext cx="209784" cy="206649"/>
            <a:chOff x="3651629" y="5809652"/>
            <a:chExt cx="339346" cy="337442"/>
          </a:xfrm>
        </p:grpSpPr>
        <p:pic>
          <p:nvPicPr>
            <p:cNvPr id="283" name="Google Shape;283;g2d4e6e99350_0_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51629" y="5809652"/>
              <a:ext cx="339346" cy="33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g2d4e6e99350_0_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717646" y="5867160"/>
              <a:ext cx="204638" cy="2002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5" name="Google Shape;285;g2d4e6e99350_0_11"/>
          <p:cNvGrpSpPr/>
          <p:nvPr/>
        </p:nvGrpSpPr>
        <p:grpSpPr>
          <a:xfrm>
            <a:off x="3597212" y="6186158"/>
            <a:ext cx="209784" cy="206649"/>
            <a:chOff x="3651629" y="5809652"/>
            <a:chExt cx="339346" cy="337442"/>
          </a:xfrm>
        </p:grpSpPr>
        <p:pic>
          <p:nvPicPr>
            <p:cNvPr id="286" name="Google Shape;286;g2d4e6e99350_0_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51629" y="5809652"/>
              <a:ext cx="339346" cy="33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g2d4e6e99350_0_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717646" y="5867160"/>
              <a:ext cx="204638" cy="2002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8" name="Google Shape;288;g2d4e6e99350_0_11"/>
          <p:cNvGrpSpPr/>
          <p:nvPr/>
        </p:nvGrpSpPr>
        <p:grpSpPr>
          <a:xfrm>
            <a:off x="3812641" y="6186975"/>
            <a:ext cx="209784" cy="206649"/>
            <a:chOff x="3651629" y="5809652"/>
            <a:chExt cx="339346" cy="337442"/>
          </a:xfrm>
        </p:grpSpPr>
        <p:pic>
          <p:nvPicPr>
            <p:cNvPr id="289" name="Google Shape;289;g2d4e6e99350_0_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51629" y="5809652"/>
              <a:ext cx="339346" cy="33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g2d4e6e99350_0_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717646" y="5867160"/>
              <a:ext cx="204638" cy="2002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1" name="Google Shape;291;g2d4e6e99350_0_11"/>
          <p:cNvGrpSpPr/>
          <p:nvPr/>
        </p:nvGrpSpPr>
        <p:grpSpPr>
          <a:xfrm>
            <a:off x="3917921" y="5767579"/>
            <a:ext cx="209784" cy="206649"/>
            <a:chOff x="3651629" y="5809652"/>
            <a:chExt cx="339346" cy="337442"/>
          </a:xfrm>
        </p:grpSpPr>
        <p:pic>
          <p:nvPicPr>
            <p:cNvPr id="292" name="Google Shape;292;g2d4e6e99350_0_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51629" y="5809652"/>
              <a:ext cx="339346" cy="33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g2d4e6e99350_0_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717646" y="5867160"/>
              <a:ext cx="204638" cy="2002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4" name="Google Shape;294;g2d4e6e99350_0_11"/>
          <p:cNvGrpSpPr/>
          <p:nvPr/>
        </p:nvGrpSpPr>
        <p:grpSpPr>
          <a:xfrm>
            <a:off x="4022807" y="5957693"/>
            <a:ext cx="209784" cy="206649"/>
            <a:chOff x="3651629" y="5809652"/>
            <a:chExt cx="339346" cy="337442"/>
          </a:xfrm>
        </p:grpSpPr>
        <p:pic>
          <p:nvPicPr>
            <p:cNvPr id="295" name="Google Shape;295;g2d4e6e99350_0_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51629" y="5809652"/>
              <a:ext cx="339346" cy="33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g2d4e6e99350_0_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717646" y="5867160"/>
              <a:ext cx="204638" cy="2002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7" name="Google Shape;297;g2d4e6e99350_0_11"/>
          <p:cNvGrpSpPr/>
          <p:nvPr/>
        </p:nvGrpSpPr>
        <p:grpSpPr>
          <a:xfrm>
            <a:off x="4027996" y="6181270"/>
            <a:ext cx="209784" cy="206649"/>
            <a:chOff x="3651629" y="5809652"/>
            <a:chExt cx="339346" cy="337442"/>
          </a:xfrm>
        </p:grpSpPr>
        <p:pic>
          <p:nvPicPr>
            <p:cNvPr id="298" name="Google Shape;298;g2d4e6e99350_0_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51629" y="5809652"/>
              <a:ext cx="339346" cy="33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g2d4e6e99350_0_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717646" y="5867160"/>
              <a:ext cx="204638" cy="2002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0" name="Google Shape;300;g2d4e6e99350_0_11"/>
          <p:cNvGrpSpPr/>
          <p:nvPr/>
        </p:nvGrpSpPr>
        <p:grpSpPr>
          <a:xfrm>
            <a:off x="4130770" y="5768396"/>
            <a:ext cx="209784" cy="206649"/>
            <a:chOff x="3651629" y="5809652"/>
            <a:chExt cx="339346" cy="337442"/>
          </a:xfrm>
        </p:grpSpPr>
        <p:pic>
          <p:nvPicPr>
            <p:cNvPr id="301" name="Google Shape;301;g2d4e6e99350_0_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51629" y="5809652"/>
              <a:ext cx="339346" cy="33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g2d4e6e99350_0_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717646" y="5867160"/>
              <a:ext cx="204638" cy="2002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3" name="Google Shape;303;g2d4e6e99350_0_11"/>
          <p:cNvSpPr/>
          <p:nvPr/>
        </p:nvSpPr>
        <p:spPr>
          <a:xfrm rot="-5400000">
            <a:off x="1283957" y="5980394"/>
            <a:ext cx="670800" cy="209700"/>
          </a:xfrm>
          <a:prstGeom prst="roundRect">
            <a:avLst>
              <a:gd fmla="val 19299" name="adj"/>
            </a:avLst>
          </a:prstGeom>
          <a:solidFill>
            <a:srgbClr val="3AB4DF"/>
          </a:solidFill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2d4e6e99350_0_11"/>
          <p:cNvSpPr txBox="1"/>
          <p:nvPr/>
        </p:nvSpPr>
        <p:spPr>
          <a:xfrm rot="-5400000">
            <a:off x="1215988" y="5986400"/>
            <a:ext cx="810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-E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DISTRITOS</a:t>
            </a:r>
            <a:endParaRPr b="1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2d4e6e99350_0_11"/>
          <p:cNvSpPr/>
          <p:nvPr/>
        </p:nvSpPr>
        <p:spPr>
          <a:xfrm>
            <a:off x="3241172" y="6576586"/>
            <a:ext cx="1675500" cy="230700"/>
          </a:xfrm>
          <a:prstGeom prst="roundRect">
            <a:avLst>
              <a:gd fmla="val 23310" name="adj"/>
            </a:avLst>
          </a:prstGeom>
          <a:solidFill>
            <a:srgbClr val="D0CECE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2d4e6e99350_0_11"/>
          <p:cNvSpPr txBox="1"/>
          <p:nvPr/>
        </p:nvSpPr>
        <p:spPr>
          <a:xfrm>
            <a:off x="3231745" y="6594841"/>
            <a:ext cx="94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s-E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ASESORES</a:t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2d4e6e99350_0_11"/>
          <p:cNvSpPr txBox="1"/>
          <p:nvPr/>
        </p:nvSpPr>
        <p:spPr>
          <a:xfrm>
            <a:off x="3954688" y="6606368"/>
            <a:ext cx="8436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s-E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EXTERNOS</a:t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8" name="Google Shape;308;g2d4e6e99350_0_11"/>
          <p:cNvCxnSpPr>
            <a:stCxn id="119" idx="2"/>
            <a:endCxn id="306" idx="1"/>
          </p:cNvCxnSpPr>
          <p:nvPr/>
        </p:nvCxnSpPr>
        <p:spPr>
          <a:xfrm flipH="1" rot="-5400000">
            <a:off x="3020313" y="6491118"/>
            <a:ext cx="226200" cy="196800"/>
          </a:xfrm>
          <a:prstGeom prst="bentConnector2">
            <a:avLst/>
          </a:prstGeom>
          <a:noFill/>
          <a:ln cap="flat" cmpd="sng" w="12700">
            <a:solidFill>
              <a:srgbClr val="001E6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g2d4e6e99350_0_1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62304" y="255836"/>
            <a:ext cx="1251297" cy="87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2d4e6e99350_0_1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1201153" y="5577924"/>
            <a:ext cx="843599" cy="130374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2d4e6e99350_0_11"/>
          <p:cNvSpPr txBox="1"/>
          <p:nvPr/>
        </p:nvSpPr>
        <p:spPr>
          <a:xfrm>
            <a:off x="2259425" y="101525"/>
            <a:ext cx="8692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s-ES" sz="1900">
                <a:solidFill>
                  <a:srgbClr val="001E66"/>
                </a:solidFill>
              </a:rPr>
              <a:t>DEPARTAMENTO NACIONAL DE EDUCACIÓN CRISTIANA</a:t>
            </a:r>
            <a:r>
              <a:rPr b="1" i="0" lang="es-ES" sz="19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2d4e6e99350_0_11"/>
          <p:cNvSpPr/>
          <p:nvPr/>
        </p:nvSpPr>
        <p:spPr>
          <a:xfrm>
            <a:off x="2844350" y="83325"/>
            <a:ext cx="7405500" cy="479700"/>
          </a:xfrm>
          <a:prstGeom prst="roundRect">
            <a:avLst>
              <a:gd fmla="val 16667" name="adj"/>
            </a:avLst>
          </a:prstGeom>
          <a:noFill/>
          <a:ln cap="flat" cmpd="thickThin" w="50800">
            <a:solidFill>
              <a:srgbClr val="001E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3" name="Google Shape;313;g2d4e6e99350_0_11"/>
          <p:cNvCxnSpPr>
            <a:stCxn id="131" idx="1"/>
            <a:endCxn id="195" idx="0"/>
          </p:cNvCxnSpPr>
          <p:nvPr/>
        </p:nvCxnSpPr>
        <p:spPr>
          <a:xfrm flipH="1">
            <a:off x="2210510" y="1655788"/>
            <a:ext cx="2721600" cy="3302700"/>
          </a:xfrm>
          <a:prstGeom prst="bentConnector3">
            <a:avLst>
              <a:gd fmla="val 12177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8"/>
            <a:ext cx="12192000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0"/>
          <p:cNvSpPr txBox="1"/>
          <p:nvPr/>
        </p:nvSpPr>
        <p:spPr>
          <a:xfrm>
            <a:off x="6601951" y="3214190"/>
            <a:ext cx="527766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s-ES" sz="54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ESTRUCTURA</a:t>
            </a:r>
            <a:endParaRPr b="1" i="0" sz="54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0"/>
          <p:cNvSpPr txBox="1"/>
          <p:nvPr/>
        </p:nvSpPr>
        <p:spPr>
          <a:xfrm>
            <a:off x="9179451" y="3907425"/>
            <a:ext cx="2744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s-ES" sz="4800">
                <a:solidFill>
                  <a:srgbClr val="001E66"/>
                </a:solidFill>
              </a:rPr>
              <a:t>D</a:t>
            </a:r>
            <a:r>
              <a:rPr b="1" i="0" lang="es-ES" sz="48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istrital</a:t>
            </a:r>
            <a:endParaRPr b="1" i="0" sz="48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0"/>
          <p:cNvSpPr/>
          <p:nvPr/>
        </p:nvSpPr>
        <p:spPr>
          <a:xfrm>
            <a:off x="6601949" y="3291839"/>
            <a:ext cx="5277663" cy="774843"/>
          </a:xfrm>
          <a:prstGeom prst="roundRect">
            <a:avLst>
              <a:gd fmla="val 16667" name="adj"/>
            </a:avLst>
          </a:prstGeom>
          <a:noFill/>
          <a:ln cap="flat" cmpd="thickThin" w="50800">
            <a:solidFill>
              <a:srgbClr val="001E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534" y="4846320"/>
            <a:ext cx="815191" cy="1259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d7df78a70e_0_1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/>
          </a:p>
        </p:txBody>
      </p:sp>
      <p:sp>
        <p:nvSpPr>
          <p:cNvPr id="329" name="Google Shape;329;g2d7df78a70e_0_1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330" name="Google Shape;330;g2d7df78a70e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575" y="316700"/>
            <a:ext cx="11016401" cy="619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8"/>
            <a:ext cx="12192000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2"/>
          <p:cNvSpPr txBox="1"/>
          <p:nvPr/>
        </p:nvSpPr>
        <p:spPr>
          <a:xfrm>
            <a:off x="6601951" y="3214190"/>
            <a:ext cx="527766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s-ES" sz="54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ESTRUCTURA</a:t>
            </a:r>
            <a:endParaRPr b="1" i="0" sz="54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2"/>
          <p:cNvSpPr txBox="1"/>
          <p:nvPr/>
        </p:nvSpPr>
        <p:spPr>
          <a:xfrm>
            <a:off x="9985751" y="3907425"/>
            <a:ext cx="1922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s-ES" sz="4800">
                <a:solidFill>
                  <a:srgbClr val="001E66"/>
                </a:solidFill>
              </a:rPr>
              <a:t>L</a:t>
            </a:r>
            <a:r>
              <a:rPr b="1" i="0" lang="es-ES" sz="48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ocal</a:t>
            </a:r>
            <a:endParaRPr b="1" i="0" sz="48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2"/>
          <p:cNvSpPr/>
          <p:nvPr/>
        </p:nvSpPr>
        <p:spPr>
          <a:xfrm>
            <a:off x="6601949" y="3291839"/>
            <a:ext cx="5277663" cy="774843"/>
          </a:xfrm>
          <a:prstGeom prst="roundRect">
            <a:avLst>
              <a:gd fmla="val 16667" name="adj"/>
            </a:avLst>
          </a:prstGeom>
          <a:noFill/>
          <a:ln cap="flat" cmpd="thickThin" w="50800">
            <a:solidFill>
              <a:srgbClr val="001E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534" y="4846320"/>
            <a:ext cx="815191" cy="1259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d7df78a70e_0_74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/>
          </a:p>
        </p:txBody>
      </p:sp>
      <p:sp>
        <p:nvSpPr>
          <p:cNvPr id="346" name="Google Shape;346;g2d7df78a70e_0_74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347" name="Google Shape;347;g2d7df78a70e_0_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8"/>
            <a:ext cx="12192000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4"/>
          <p:cNvSpPr txBox="1"/>
          <p:nvPr/>
        </p:nvSpPr>
        <p:spPr>
          <a:xfrm>
            <a:off x="8040454" y="3214190"/>
            <a:ext cx="2400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s-ES" sz="40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OBJETO</a:t>
            </a:r>
            <a:endParaRPr b="1" i="0" sz="40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4"/>
          <p:cNvSpPr/>
          <p:nvPr/>
        </p:nvSpPr>
        <p:spPr>
          <a:xfrm>
            <a:off x="6675449" y="3180739"/>
            <a:ext cx="5277600" cy="774900"/>
          </a:xfrm>
          <a:prstGeom prst="roundRect">
            <a:avLst>
              <a:gd fmla="val 16667" name="adj"/>
            </a:avLst>
          </a:prstGeom>
          <a:noFill/>
          <a:ln cap="flat" cmpd="thickThin" w="50800">
            <a:solidFill>
              <a:srgbClr val="001E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5" name="Google Shape;35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534" y="4846320"/>
            <a:ext cx="815191" cy="125984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4"/>
          <p:cNvSpPr txBox="1"/>
          <p:nvPr/>
        </p:nvSpPr>
        <p:spPr>
          <a:xfrm>
            <a:off x="867870" y="1368445"/>
            <a:ext cx="4136719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FUNDACIÓN EDUCACIÓN CRISTIANA PENTECOSTAL tiene como objeto la promoción, difusión y formación de la persona en principios y valores cristianos, de conformidad con los fundamentos bíblicos, así como colaborar en el desarrollo secular, profesional y vocacional del individuo para que pueda prestar un mejor servicio a Dios, la familia, la iglesia y la sociedad. 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4"/>
          <p:cNvSpPr txBox="1"/>
          <p:nvPr/>
        </p:nvSpPr>
        <p:spPr>
          <a:xfrm>
            <a:off x="7798459" y="4095520"/>
            <a:ext cx="3621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s-ES" sz="2600" u="none" cap="none" strike="noStrike">
                <a:solidFill>
                  <a:srgbClr val="001E66"/>
                </a:solidFill>
                <a:latin typeface="Arial"/>
                <a:ea typeface="Arial"/>
                <a:cs typeface="Arial"/>
                <a:sym typeface="Arial"/>
              </a:rPr>
              <a:t>Estatutos. Artículo 4</a:t>
            </a:r>
            <a:endParaRPr b="1" i="0" sz="2600" u="none" cap="none" strike="noStrike">
              <a:solidFill>
                <a:srgbClr val="001E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2021-09-24T18:16:36Z</dcterms:created>
  <dc:creator>Recursos Educativos</dc:creator>
</cp:coreProperties>
</file>