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13" r:id="rId2"/>
    <p:sldId id="315" r:id="rId3"/>
    <p:sldId id="284" r:id="rId4"/>
    <p:sldId id="354" r:id="rId5"/>
    <p:sldId id="323" r:id="rId6"/>
    <p:sldId id="355" r:id="rId7"/>
    <p:sldId id="296" r:id="rId8"/>
    <p:sldId id="356" r:id="rId9"/>
    <p:sldId id="270" r:id="rId10"/>
    <p:sldId id="357" r:id="rId11"/>
    <p:sldId id="262" r:id="rId12"/>
    <p:sldId id="367" r:id="rId1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6C"/>
    <a:srgbClr val="004D74"/>
    <a:srgbClr val="FFFFFF"/>
    <a:srgbClr val="00517A"/>
    <a:srgbClr val="003D5C"/>
    <a:srgbClr val="005986"/>
    <a:srgbClr val="006DA4"/>
    <a:srgbClr val="0092C3"/>
    <a:srgbClr val="00AFD2"/>
    <a:srgbClr val="00C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1" autoAdjust="0"/>
    <p:restoredTop sz="91837" autoAdjust="0"/>
  </p:normalViewPr>
  <p:slideViewPr>
    <p:cSldViewPr snapToGrid="0" showGuides="1">
      <p:cViewPr varScale="1">
        <p:scale>
          <a:sx n="58" d="100"/>
          <a:sy n="58" d="100"/>
        </p:scale>
        <p:origin x="12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6256"/>
    </p:cViewPr>
  </p:sorterViewPr>
  <p:notesViewPr>
    <p:cSldViewPr snapToGrid="0" showGuides="1">
      <p:cViewPr varScale="1">
        <p:scale>
          <a:sx n="108" d="100"/>
          <a:sy n="108" d="100"/>
        </p:scale>
        <p:origin x="327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7/30/25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6A4C8-D79E-4F07-A1E7-71E24EC0BB77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E9774-26C6-4288-8776-D66481D44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9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9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0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RET </a:t>
            </a:r>
            <a:r>
              <a:rPr lang="en-US" sz="22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99396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399" y="3073400"/>
            <a:ext cx="10343283" cy="730654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353201" y="3073400"/>
            <a:ext cx="10343283" cy="730654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5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676400" y="3064747"/>
            <a:ext cx="6737489" cy="5016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958995" y="3064747"/>
            <a:ext cx="6737489" cy="5016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823256" y="6949552"/>
            <a:ext cx="6737489" cy="5016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096487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914077" y="3064747"/>
            <a:ext cx="6793523" cy="758650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676399" y="3064747"/>
            <a:ext cx="6793523" cy="758650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795238" y="3064747"/>
            <a:ext cx="6793523" cy="758650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7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676401" y="3064747"/>
            <a:ext cx="5035172" cy="76066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08410" y="3064747"/>
            <a:ext cx="5035172" cy="76066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340419" y="3064747"/>
            <a:ext cx="5035172" cy="76066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7672428" y="3064747"/>
            <a:ext cx="5035172" cy="76066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69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s in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216" y="2870200"/>
            <a:ext cx="6110332" cy="10698294"/>
          </a:xfrm>
          <a:prstGeom prst="rect">
            <a:avLst/>
          </a:prstGeom>
        </p:spPr>
      </p:pic>
      <p:sp>
        <p:nvSpPr>
          <p:cNvPr id="33" name="Oval 3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825750" y="4565650"/>
            <a:ext cx="3848100" cy="6642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011" y="2870200"/>
            <a:ext cx="6110332" cy="10698294"/>
          </a:xfrm>
          <a:prstGeom prst="rect">
            <a:avLst/>
          </a:prstGeom>
        </p:spPr>
      </p:pic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350545" y="4565650"/>
            <a:ext cx="3848100" cy="6642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5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s in 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72" y="3167971"/>
            <a:ext cx="13178357" cy="8616618"/>
          </a:xfrm>
          <a:prstGeom prst="rect">
            <a:avLst/>
          </a:prstGeom>
        </p:spPr>
      </p:pic>
      <p:sp>
        <p:nvSpPr>
          <p:cNvPr id="33" name="Oval 3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72266" y="4217838"/>
            <a:ext cx="9550401" cy="59266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77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0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44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43D4636-F357-AED7-A3ED-42DA38751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746828"/>
            <a:ext cx="14340118" cy="8222344"/>
          </a:xfrm>
          <a:custGeom>
            <a:avLst/>
            <a:gdLst>
              <a:gd name="connsiteX0" fmla="*/ 0 w 7170059"/>
              <a:gd name="connsiteY0" fmla="*/ 0 h 4111172"/>
              <a:gd name="connsiteX1" fmla="*/ 7170059 w 7170059"/>
              <a:gd name="connsiteY1" fmla="*/ 0 h 4111172"/>
              <a:gd name="connsiteX2" fmla="*/ 5736048 w 7170059"/>
              <a:gd name="connsiteY2" fmla="*/ 4111172 h 4111172"/>
              <a:gd name="connsiteX3" fmla="*/ 0 w 7170059"/>
              <a:gd name="connsiteY3" fmla="*/ 4111172 h 411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059" h="4111172">
                <a:moveTo>
                  <a:pt x="0" y="0"/>
                </a:moveTo>
                <a:lnTo>
                  <a:pt x="7170059" y="0"/>
                </a:lnTo>
                <a:lnTo>
                  <a:pt x="5736048" y="4111172"/>
                </a:lnTo>
                <a:lnTo>
                  <a:pt x="0" y="4111172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89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71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0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101219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676400" y="663804"/>
            <a:ext cx="9055100" cy="230046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1806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76400" y="3286425"/>
            <a:ext cx="90551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3805767" y="12846998"/>
            <a:ext cx="586297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676400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72214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37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0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3652500" y="663803"/>
            <a:ext cx="9055100" cy="116309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652500" y="1893612"/>
            <a:ext cx="90551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5781867" y="12846998"/>
            <a:ext cx="586297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3652500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37206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45463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234244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538096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54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400" y="3505200"/>
            <a:ext cx="5019241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06665" y="3505200"/>
            <a:ext cx="5019241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336930" y="3505200"/>
            <a:ext cx="5019241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667195" y="3505200"/>
            <a:ext cx="5019241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2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399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598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210799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4478000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8734085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61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399" y="3073400"/>
            <a:ext cx="10343283" cy="564856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353201" y="3073400"/>
            <a:ext cx="10343283" cy="564856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44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400" y="3073400"/>
            <a:ext cx="6781800" cy="6515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925800" y="3073400"/>
            <a:ext cx="6781800" cy="6515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801100" y="3073400"/>
            <a:ext cx="6781800" cy="6515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‹Nº›</a:t>
            </a:fld>
            <a:endParaRPr lang="en-US" sz="2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478917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83" r:id="rId3"/>
    <p:sldLayoutId id="2147483691" r:id="rId4"/>
    <p:sldLayoutId id="2147483700" r:id="rId5"/>
    <p:sldLayoutId id="2147483701" r:id="rId6"/>
    <p:sldLayoutId id="2147483699" r:id="rId7"/>
    <p:sldLayoutId id="2147483693" r:id="rId8"/>
    <p:sldLayoutId id="2147483692" r:id="rId9"/>
    <p:sldLayoutId id="2147483698" r:id="rId10"/>
    <p:sldLayoutId id="2147483696" r:id="rId11"/>
    <p:sldLayoutId id="2147483694" r:id="rId12"/>
    <p:sldLayoutId id="2147483697" r:id="rId13"/>
    <p:sldLayoutId id="2147483702" r:id="rId14"/>
    <p:sldLayoutId id="2147483703" r:id="rId15"/>
    <p:sldLayoutId id="2147483689" r:id="rId16"/>
    <p:sldLayoutId id="2147483704" r:id="rId1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AD2449CF-936E-F7E0-81D5-8286EC950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Rectangle 2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33000">
                <a:schemeClr val="accent2">
                  <a:alpha val="90000"/>
                </a:schemeClr>
              </a:gs>
              <a:gs pos="66000">
                <a:schemeClr val="accent4">
                  <a:alpha val="90000"/>
                </a:schemeClr>
              </a:gs>
              <a:gs pos="100000">
                <a:schemeClr val="accent6">
                  <a:alpha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56200" y="5508179"/>
            <a:ext cx="140716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0" b="1" dirty="0">
                <a:solidFill>
                  <a:schemeClr val="bg1"/>
                </a:solidFill>
                <a:latin typeface="Dirty Old Town" panose="02000500000000000000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RET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54712" y="5146683"/>
            <a:ext cx="18800956" cy="3046801"/>
            <a:chOff x="4713542" y="4227741"/>
            <a:chExt cx="13154132" cy="3046801"/>
          </a:xfrm>
        </p:grpSpPr>
        <p:grpSp>
          <p:nvGrpSpPr>
            <p:cNvPr id="5" name="Group 4"/>
            <p:cNvGrpSpPr/>
            <p:nvPr/>
          </p:nvGrpSpPr>
          <p:grpSpPr>
            <a:xfrm>
              <a:off x="4713542" y="4227741"/>
              <a:ext cx="3338566" cy="1463040"/>
              <a:chOff x="4422140" y="3769678"/>
              <a:chExt cx="3338566" cy="146304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4432301" y="3784600"/>
                <a:ext cx="332840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4221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0800000">
              <a:off x="13809325" y="5811502"/>
              <a:ext cx="4058349" cy="1463040"/>
              <a:chOff x="6009640" y="3769678"/>
              <a:chExt cx="4058349" cy="146304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10800000">
                <a:off x="6019800" y="3784600"/>
                <a:ext cx="4048189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18248576" y="4699117"/>
            <a:ext cx="438631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6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Enfoque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D13AEF01-AE8A-1B54-2BCA-DFBF9A51BC53}"/>
              </a:ext>
            </a:extLst>
          </p:cNvPr>
          <p:cNvSpPr txBox="1"/>
          <p:nvPr/>
        </p:nvSpPr>
        <p:spPr>
          <a:xfrm>
            <a:off x="2854712" y="7662615"/>
            <a:ext cx="1383750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6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Recursos Educativos y Tecnología</a:t>
            </a:r>
          </a:p>
        </p:txBody>
      </p:sp>
    </p:spTree>
    <p:extLst>
      <p:ext uri="{BB962C8B-B14F-4D97-AF65-F5344CB8AC3E}">
        <p14:creationId xmlns:p14="http://schemas.microsoft.com/office/powerpoint/2010/main" val="381969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7E62A664-CEA5-F367-24FA-F209CA1151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</p:spPr>
      </p:pic>
      <p:sp>
        <p:nvSpPr>
          <p:cNvPr id="18" name="Rectangle 17"/>
          <p:cNvSpPr/>
          <p:nvPr/>
        </p:nvSpPr>
        <p:spPr>
          <a:xfrm>
            <a:off x="-11622" y="0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23210" y="5896198"/>
            <a:ext cx="16137580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sz="1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Ecosistema TECH FECP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826042" y="5334600"/>
            <a:ext cx="16446920" cy="3046801"/>
            <a:chOff x="6301042" y="4227741"/>
            <a:chExt cx="11566632" cy="3046801"/>
          </a:xfrm>
        </p:grpSpPr>
        <p:grpSp>
          <p:nvGrpSpPr>
            <p:cNvPr id="36" name="Group 35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3101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3">
            <a:extLst>
              <a:ext uri="{FF2B5EF4-FFF2-40B4-BE49-F238E27FC236}">
                <a16:creationId xmlns:a16="http://schemas.microsoft.com/office/drawing/2014/main" id="{718E7484-9191-3DAA-D6D5-9A2A47DBBC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custGeom>
            <a:avLst/>
            <a:gdLst>
              <a:gd name="connsiteX0" fmla="*/ 0 w 7170059"/>
              <a:gd name="connsiteY0" fmla="*/ 0 h 4111172"/>
              <a:gd name="connsiteX1" fmla="*/ 7170059 w 7170059"/>
              <a:gd name="connsiteY1" fmla="*/ 0 h 4111172"/>
              <a:gd name="connsiteX2" fmla="*/ 5736048 w 7170059"/>
              <a:gd name="connsiteY2" fmla="*/ 4111172 h 4111172"/>
              <a:gd name="connsiteX3" fmla="*/ 0 w 7170059"/>
              <a:gd name="connsiteY3" fmla="*/ 4111172 h 411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059" h="4111172">
                <a:moveTo>
                  <a:pt x="0" y="0"/>
                </a:moveTo>
                <a:lnTo>
                  <a:pt x="7170059" y="0"/>
                </a:lnTo>
                <a:lnTo>
                  <a:pt x="5736048" y="4111172"/>
                </a:lnTo>
                <a:lnTo>
                  <a:pt x="0" y="4111172"/>
                </a:lnTo>
                <a:close/>
              </a:path>
            </a:pathLst>
          </a:custGeom>
        </p:spPr>
      </p:pic>
      <p:sp>
        <p:nvSpPr>
          <p:cNvPr id="2" name="Rectangle 17">
            <a:extLst>
              <a:ext uri="{FF2B5EF4-FFF2-40B4-BE49-F238E27FC236}">
                <a16:creationId xmlns:a16="http://schemas.microsoft.com/office/drawing/2014/main" id="{51A6C948-BB49-818C-0E73-525539609583}"/>
              </a:ext>
            </a:extLst>
          </p:cNvPr>
          <p:cNvSpPr/>
          <p:nvPr/>
        </p:nvSpPr>
        <p:spPr>
          <a:xfrm>
            <a:off x="12172" y="0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0C73EF-A214-CC89-1647-44F56D21BD81}"/>
              </a:ext>
            </a:extLst>
          </p:cNvPr>
          <p:cNvSpPr txBox="1"/>
          <p:nvPr/>
        </p:nvSpPr>
        <p:spPr>
          <a:xfrm>
            <a:off x="894910" y="820008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i="1" dirty="0">
                <a:solidFill>
                  <a:schemeClr val="accent1"/>
                </a:solidFill>
                <a:latin typeface="Russo One" panose="02000503050000020004" pitchFamily="2" charset="0"/>
              </a:rPr>
              <a:t>RET</a:t>
            </a:r>
            <a:r>
              <a:rPr lang="id-ID" sz="2800" b="1" i="1" dirty="0">
                <a:solidFill>
                  <a:schemeClr val="accent4"/>
                </a:solidFill>
                <a:latin typeface="Russo One" panose="02000503050000020004" pitchFamily="2" charset="0"/>
              </a:rPr>
              <a:t>2025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1F22123C-3251-5B26-EAB2-82E0021D2C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63" t="6714" r="-61019" b="7991"/>
          <a:stretch/>
        </p:blipFill>
        <p:spPr>
          <a:xfrm>
            <a:off x="9443593" y="6327325"/>
            <a:ext cx="5263446" cy="3017958"/>
          </a:xfr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B97E7E1-8250-7F7B-3FD5-5FA27CF4E5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95" y="12600832"/>
            <a:ext cx="4253502" cy="729768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F52B72FA-C6C1-DD5E-96EC-A8C899115318}"/>
              </a:ext>
            </a:extLst>
          </p:cNvPr>
          <p:cNvGrpSpPr/>
          <p:nvPr/>
        </p:nvGrpSpPr>
        <p:grpSpPr>
          <a:xfrm>
            <a:off x="4074983" y="2247205"/>
            <a:ext cx="16234038" cy="2380788"/>
            <a:chOff x="4074983" y="2247205"/>
            <a:chExt cx="16234038" cy="2380788"/>
          </a:xfrm>
        </p:grpSpPr>
        <p:sp>
          <p:nvSpPr>
            <p:cNvPr id="38" name="Rounded Rectangle 1">
              <a:extLst>
                <a:ext uri="{FF2B5EF4-FFF2-40B4-BE49-F238E27FC236}">
                  <a16:creationId xmlns:a16="http://schemas.microsoft.com/office/drawing/2014/main" id="{0271B0E6-887D-7932-DFDF-48E930C30B62}"/>
                </a:ext>
              </a:extLst>
            </p:cNvPr>
            <p:cNvSpPr/>
            <p:nvPr/>
          </p:nvSpPr>
          <p:spPr>
            <a:xfrm>
              <a:off x="4074983" y="2247205"/>
              <a:ext cx="16234038" cy="2380788"/>
            </a:xfrm>
            <a:prstGeom prst="roundRect">
              <a:avLst>
                <a:gd name="adj" fmla="val 4102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4FDC433-C3E8-7D49-8B84-5C723EE1F7EA}"/>
                </a:ext>
              </a:extLst>
            </p:cNvPr>
            <p:cNvSpPr txBox="1"/>
            <p:nvPr/>
          </p:nvSpPr>
          <p:spPr>
            <a:xfrm>
              <a:off x="8929377" y="2932011"/>
              <a:ext cx="634699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6400" b="1" dirty="0">
                  <a:solidFill>
                    <a:schemeClr val="accent4"/>
                  </a:solidFill>
                </a:rPr>
                <a:t>Ecosistema Digital</a:t>
              </a:r>
            </a:p>
          </p:txBody>
        </p:sp>
      </p:grpSp>
      <p:pic>
        <p:nvPicPr>
          <p:cNvPr id="17" name="Marcador de posición de imagen 8">
            <a:extLst>
              <a:ext uri="{FF2B5EF4-FFF2-40B4-BE49-F238E27FC236}">
                <a16:creationId xmlns:a16="http://schemas.microsoft.com/office/drawing/2014/main" id="{6B7D350B-38F8-9EE3-6E9F-2C7EDF4853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749" r="-80143"/>
          <a:stretch/>
        </p:blipFill>
        <p:spPr>
          <a:xfrm>
            <a:off x="12124899" y="6050580"/>
            <a:ext cx="6041982" cy="3464356"/>
          </a:xfrm>
          <a:custGeom>
            <a:avLst/>
            <a:gdLst>
              <a:gd name="connsiteX0" fmla="*/ 0 w 7170059"/>
              <a:gd name="connsiteY0" fmla="*/ 0 h 4111172"/>
              <a:gd name="connsiteX1" fmla="*/ 7170059 w 7170059"/>
              <a:gd name="connsiteY1" fmla="*/ 0 h 4111172"/>
              <a:gd name="connsiteX2" fmla="*/ 5736048 w 7170059"/>
              <a:gd name="connsiteY2" fmla="*/ 4111172 h 4111172"/>
              <a:gd name="connsiteX3" fmla="*/ 0 w 7170059"/>
              <a:gd name="connsiteY3" fmla="*/ 4111172 h 411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059" h="4111172">
                <a:moveTo>
                  <a:pt x="0" y="0"/>
                </a:moveTo>
                <a:lnTo>
                  <a:pt x="7170059" y="0"/>
                </a:lnTo>
                <a:lnTo>
                  <a:pt x="5736048" y="4111172"/>
                </a:lnTo>
                <a:lnTo>
                  <a:pt x="0" y="4111172"/>
                </a:lnTo>
                <a:close/>
              </a:path>
            </a:pathLst>
          </a:cu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DAB4A80-4A02-1438-902F-8EA342944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014" y="6273847"/>
            <a:ext cx="6525248" cy="333512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B4415070-5ECF-9D24-F675-100A97681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5863" y="6188731"/>
            <a:ext cx="3143754" cy="34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3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F23C3-0B0E-99B0-B974-1942D70C4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3DE2E8C0-027A-D39F-AE02-E8FAA27795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73" t="-2276" r="-26998" b="-2001"/>
          <a:stretch/>
        </p:blipFill>
        <p:spPr>
          <a:xfrm>
            <a:off x="267629" y="0"/>
            <a:ext cx="24384000" cy="13716000"/>
          </a:xfrm>
        </p:spPr>
      </p:pic>
    </p:spTree>
    <p:extLst>
      <p:ext uri="{BB962C8B-B14F-4D97-AF65-F5344CB8AC3E}">
        <p14:creationId xmlns:p14="http://schemas.microsoft.com/office/powerpoint/2010/main" val="147823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Función </a:t>
            </a:r>
            <a:r>
              <a:rPr lang="es-ES_tradnl">
                <a:solidFill>
                  <a:schemeClr val="accent2"/>
                </a:solidFill>
              </a:rPr>
              <a:t>Principal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A23EB6-C483-814F-3657-DE358E1B01CC}"/>
              </a:ext>
            </a:extLst>
          </p:cNvPr>
          <p:cNvSpPr txBox="1"/>
          <p:nvPr/>
        </p:nvSpPr>
        <p:spPr>
          <a:xfrm>
            <a:off x="6932451" y="4603537"/>
            <a:ext cx="10519098" cy="4508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28700" b="1" dirty="0">
                <a:solidFill>
                  <a:schemeClr val="accent2"/>
                </a:solidFill>
              </a:rPr>
              <a:t>Educar</a:t>
            </a:r>
          </a:p>
        </p:txBody>
      </p:sp>
    </p:spTree>
    <p:extLst>
      <p:ext uri="{BB962C8B-B14F-4D97-AF65-F5344CB8AC3E}">
        <p14:creationId xmlns:p14="http://schemas.microsoft.com/office/powerpoint/2010/main" val="190469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¿A </a:t>
            </a:r>
            <a:r>
              <a:rPr lang="es-ES_tradnl" dirty="0">
                <a:solidFill>
                  <a:schemeClr val="accent2"/>
                </a:solidFill>
              </a:rPr>
              <a:t>quién educamos?</a:t>
            </a: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3343986" y="3572557"/>
            <a:ext cx="4006183" cy="4007605"/>
          </a:xfrm>
          <a:custGeom>
            <a:avLst/>
            <a:gdLst>
              <a:gd name="T0" fmla="*/ 1258 w 2517"/>
              <a:gd name="T1" fmla="*/ 0 h 2517"/>
              <a:gd name="T2" fmla="*/ 0 w 2517"/>
              <a:gd name="T3" fmla="*/ 1259 h 2517"/>
              <a:gd name="T4" fmla="*/ 1258 w 2517"/>
              <a:gd name="T5" fmla="*/ 2517 h 2517"/>
              <a:gd name="T6" fmla="*/ 2517 w 2517"/>
              <a:gd name="T7" fmla="*/ 1259 h 2517"/>
              <a:gd name="T8" fmla="*/ 1258 w 2517"/>
              <a:gd name="T9" fmla="*/ 0 h 2517"/>
              <a:gd name="T10" fmla="*/ 1258 w 2517"/>
              <a:gd name="T11" fmla="*/ 2388 h 2517"/>
              <a:gd name="T12" fmla="*/ 129 w 2517"/>
              <a:gd name="T13" fmla="*/ 1259 h 2517"/>
              <a:gd name="T14" fmla="*/ 1258 w 2517"/>
              <a:gd name="T15" fmla="*/ 129 h 2517"/>
              <a:gd name="T16" fmla="*/ 2388 w 2517"/>
              <a:gd name="T17" fmla="*/ 1259 h 2517"/>
              <a:gd name="T18" fmla="*/ 1258 w 2517"/>
              <a:gd name="T19" fmla="*/ 2388 h 2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17" h="2517">
                <a:moveTo>
                  <a:pt x="1258" y="0"/>
                </a:moveTo>
                <a:cubicBezTo>
                  <a:pt x="564" y="0"/>
                  <a:pt x="0" y="564"/>
                  <a:pt x="0" y="1259"/>
                </a:cubicBezTo>
                <a:cubicBezTo>
                  <a:pt x="0" y="1953"/>
                  <a:pt x="564" y="2517"/>
                  <a:pt x="1258" y="2517"/>
                </a:cubicBezTo>
                <a:cubicBezTo>
                  <a:pt x="1953" y="2517"/>
                  <a:pt x="2517" y="1953"/>
                  <a:pt x="2517" y="1259"/>
                </a:cubicBezTo>
                <a:cubicBezTo>
                  <a:pt x="2517" y="564"/>
                  <a:pt x="1953" y="0"/>
                  <a:pt x="1258" y="0"/>
                </a:cubicBezTo>
                <a:close/>
                <a:moveTo>
                  <a:pt x="1258" y="2388"/>
                </a:moveTo>
                <a:cubicBezTo>
                  <a:pt x="635" y="2388"/>
                  <a:pt x="129" y="1883"/>
                  <a:pt x="129" y="1259"/>
                </a:cubicBezTo>
                <a:cubicBezTo>
                  <a:pt x="129" y="635"/>
                  <a:pt x="635" y="129"/>
                  <a:pt x="1258" y="129"/>
                </a:cubicBezTo>
                <a:cubicBezTo>
                  <a:pt x="1882" y="129"/>
                  <a:pt x="2388" y="635"/>
                  <a:pt x="2388" y="1259"/>
                </a:cubicBezTo>
                <a:cubicBezTo>
                  <a:pt x="2388" y="1883"/>
                  <a:pt x="1882" y="2388"/>
                  <a:pt x="1258" y="23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958584" y="3572557"/>
            <a:ext cx="2387782" cy="204789"/>
          </a:xfrm>
          <a:custGeom>
            <a:avLst/>
            <a:gdLst>
              <a:gd name="T0" fmla="*/ 0 w 1679"/>
              <a:gd name="T1" fmla="*/ 144 h 144"/>
              <a:gd name="T2" fmla="*/ 1679 w 1679"/>
              <a:gd name="T3" fmla="*/ 144 h 144"/>
              <a:gd name="T4" fmla="*/ 1679 w 1679"/>
              <a:gd name="T5" fmla="*/ 0 h 144"/>
              <a:gd name="T6" fmla="*/ 0 w 1679"/>
              <a:gd name="T7" fmla="*/ 0 h 144"/>
              <a:gd name="T8" fmla="*/ 163 w 1679"/>
              <a:gd name="T9" fmla="*/ 72 h 144"/>
              <a:gd name="T10" fmla="*/ 0 w 1679"/>
              <a:gd name="T11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79" h="144">
                <a:moveTo>
                  <a:pt x="0" y="144"/>
                </a:moveTo>
                <a:lnTo>
                  <a:pt x="1679" y="144"/>
                </a:lnTo>
                <a:lnTo>
                  <a:pt x="1679" y="0"/>
                </a:lnTo>
                <a:lnTo>
                  <a:pt x="0" y="0"/>
                </a:lnTo>
                <a:lnTo>
                  <a:pt x="163" y="72"/>
                </a:lnTo>
                <a:lnTo>
                  <a:pt x="0" y="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5993443" y="5737062"/>
            <a:ext cx="4006183" cy="4006183"/>
          </a:xfrm>
          <a:custGeom>
            <a:avLst/>
            <a:gdLst>
              <a:gd name="T0" fmla="*/ 1258 w 2517"/>
              <a:gd name="T1" fmla="*/ 0 h 2516"/>
              <a:gd name="T2" fmla="*/ 0 w 2517"/>
              <a:gd name="T3" fmla="*/ 1258 h 2516"/>
              <a:gd name="T4" fmla="*/ 1258 w 2517"/>
              <a:gd name="T5" fmla="*/ 2516 h 2516"/>
              <a:gd name="T6" fmla="*/ 2517 w 2517"/>
              <a:gd name="T7" fmla="*/ 1258 h 2516"/>
              <a:gd name="T8" fmla="*/ 1258 w 2517"/>
              <a:gd name="T9" fmla="*/ 0 h 2516"/>
              <a:gd name="T10" fmla="*/ 1258 w 2517"/>
              <a:gd name="T11" fmla="*/ 2388 h 2516"/>
              <a:gd name="T12" fmla="*/ 129 w 2517"/>
              <a:gd name="T13" fmla="*/ 1258 h 2516"/>
              <a:gd name="T14" fmla="*/ 1258 w 2517"/>
              <a:gd name="T15" fmla="*/ 128 h 2516"/>
              <a:gd name="T16" fmla="*/ 2388 w 2517"/>
              <a:gd name="T17" fmla="*/ 1258 h 2516"/>
              <a:gd name="T18" fmla="*/ 1258 w 2517"/>
              <a:gd name="T19" fmla="*/ 2388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17" h="2516">
                <a:moveTo>
                  <a:pt x="1258" y="0"/>
                </a:moveTo>
                <a:cubicBezTo>
                  <a:pt x="563" y="0"/>
                  <a:pt x="0" y="563"/>
                  <a:pt x="0" y="1258"/>
                </a:cubicBezTo>
                <a:cubicBezTo>
                  <a:pt x="0" y="1953"/>
                  <a:pt x="563" y="2516"/>
                  <a:pt x="1258" y="2516"/>
                </a:cubicBezTo>
                <a:cubicBezTo>
                  <a:pt x="1953" y="2516"/>
                  <a:pt x="2517" y="1953"/>
                  <a:pt x="2517" y="1258"/>
                </a:cubicBezTo>
                <a:cubicBezTo>
                  <a:pt x="2517" y="563"/>
                  <a:pt x="1953" y="0"/>
                  <a:pt x="1258" y="0"/>
                </a:cubicBezTo>
                <a:close/>
                <a:moveTo>
                  <a:pt x="1258" y="2388"/>
                </a:moveTo>
                <a:cubicBezTo>
                  <a:pt x="634" y="2388"/>
                  <a:pt x="129" y="1882"/>
                  <a:pt x="129" y="1258"/>
                </a:cubicBezTo>
                <a:cubicBezTo>
                  <a:pt x="129" y="634"/>
                  <a:pt x="634" y="128"/>
                  <a:pt x="1258" y="128"/>
                </a:cubicBezTo>
                <a:cubicBezTo>
                  <a:pt x="1882" y="128"/>
                  <a:pt x="2388" y="634"/>
                  <a:pt x="2388" y="1258"/>
                </a:cubicBezTo>
                <a:cubicBezTo>
                  <a:pt x="2388" y="1882"/>
                  <a:pt x="1882" y="2388"/>
                  <a:pt x="1258" y="238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8641478" y="7901567"/>
            <a:ext cx="4004762" cy="4006183"/>
          </a:xfrm>
          <a:custGeom>
            <a:avLst/>
            <a:gdLst>
              <a:gd name="T0" fmla="*/ 1258 w 2516"/>
              <a:gd name="T1" fmla="*/ 0 h 2516"/>
              <a:gd name="T2" fmla="*/ 0 w 2516"/>
              <a:gd name="T3" fmla="*/ 1258 h 2516"/>
              <a:gd name="T4" fmla="*/ 1258 w 2516"/>
              <a:gd name="T5" fmla="*/ 2516 h 2516"/>
              <a:gd name="T6" fmla="*/ 2516 w 2516"/>
              <a:gd name="T7" fmla="*/ 1258 h 2516"/>
              <a:gd name="T8" fmla="*/ 1258 w 2516"/>
              <a:gd name="T9" fmla="*/ 0 h 2516"/>
              <a:gd name="T10" fmla="*/ 1258 w 2516"/>
              <a:gd name="T11" fmla="*/ 2388 h 2516"/>
              <a:gd name="T12" fmla="*/ 128 w 2516"/>
              <a:gd name="T13" fmla="*/ 1258 h 2516"/>
              <a:gd name="T14" fmla="*/ 1258 w 2516"/>
              <a:gd name="T15" fmla="*/ 128 h 2516"/>
              <a:gd name="T16" fmla="*/ 2388 w 2516"/>
              <a:gd name="T17" fmla="*/ 1258 h 2516"/>
              <a:gd name="T18" fmla="*/ 1258 w 2516"/>
              <a:gd name="T19" fmla="*/ 2388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16" h="2516">
                <a:moveTo>
                  <a:pt x="1258" y="0"/>
                </a:moveTo>
                <a:cubicBezTo>
                  <a:pt x="563" y="0"/>
                  <a:pt x="0" y="563"/>
                  <a:pt x="0" y="1258"/>
                </a:cubicBezTo>
                <a:cubicBezTo>
                  <a:pt x="0" y="1953"/>
                  <a:pt x="563" y="2516"/>
                  <a:pt x="1258" y="2516"/>
                </a:cubicBezTo>
                <a:cubicBezTo>
                  <a:pt x="1953" y="2516"/>
                  <a:pt x="2516" y="1953"/>
                  <a:pt x="2516" y="1258"/>
                </a:cubicBezTo>
                <a:cubicBezTo>
                  <a:pt x="2516" y="563"/>
                  <a:pt x="1953" y="0"/>
                  <a:pt x="1258" y="0"/>
                </a:cubicBezTo>
                <a:close/>
                <a:moveTo>
                  <a:pt x="1258" y="2388"/>
                </a:moveTo>
                <a:cubicBezTo>
                  <a:pt x="634" y="2388"/>
                  <a:pt x="128" y="1882"/>
                  <a:pt x="128" y="1258"/>
                </a:cubicBezTo>
                <a:cubicBezTo>
                  <a:pt x="128" y="634"/>
                  <a:pt x="634" y="128"/>
                  <a:pt x="1258" y="128"/>
                </a:cubicBezTo>
                <a:cubicBezTo>
                  <a:pt x="1882" y="128"/>
                  <a:pt x="2388" y="634"/>
                  <a:pt x="2388" y="1258"/>
                </a:cubicBezTo>
                <a:cubicBezTo>
                  <a:pt x="2388" y="1882"/>
                  <a:pt x="1882" y="2388"/>
                  <a:pt x="1258" y="2388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5346367" y="3444564"/>
            <a:ext cx="4185373" cy="460775"/>
          </a:xfrm>
          <a:custGeom>
            <a:avLst/>
            <a:gdLst>
              <a:gd name="connsiteX0" fmla="*/ 3953564 w 4185373"/>
              <a:gd name="connsiteY0" fmla="*/ 0 h 460775"/>
              <a:gd name="connsiteX1" fmla="*/ 4185373 w 4185373"/>
              <a:gd name="connsiteY1" fmla="*/ 230388 h 460775"/>
              <a:gd name="connsiteX2" fmla="*/ 3953564 w 4185373"/>
              <a:gd name="connsiteY2" fmla="*/ 460775 h 460775"/>
              <a:gd name="connsiteX3" fmla="*/ 3953564 w 4185373"/>
              <a:gd name="connsiteY3" fmla="*/ 332782 h 460775"/>
              <a:gd name="connsiteX4" fmla="*/ 0 w 4185373"/>
              <a:gd name="connsiteY4" fmla="*/ 332782 h 460775"/>
              <a:gd name="connsiteX5" fmla="*/ 0 w 4185373"/>
              <a:gd name="connsiteY5" fmla="*/ 127993 h 460775"/>
              <a:gd name="connsiteX6" fmla="*/ 3953564 w 4185373"/>
              <a:gd name="connsiteY6" fmla="*/ 127993 h 46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373" h="460775">
                <a:moveTo>
                  <a:pt x="3953564" y="0"/>
                </a:moveTo>
                <a:lnTo>
                  <a:pt x="4185373" y="230388"/>
                </a:lnTo>
                <a:lnTo>
                  <a:pt x="3953564" y="460775"/>
                </a:lnTo>
                <a:lnTo>
                  <a:pt x="3953564" y="332782"/>
                </a:lnTo>
                <a:lnTo>
                  <a:pt x="0" y="332782"/>
                </a:lnTo>
                <a:lnTo>
                  <a:pt x="0" y="127993"/>
                </a:lnTo>
                <a:lnTo>
                  <a:pt x="3953564" y="1279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7991556" y="5609069"/>
            <a:ext cx="4532378" cy="460775"/>
          </a:xfrm>
          <a:custGeom>
            <a:avLst/>
            <a:gdLst>
              <a:gd name="connsiteX0" fmla="*/ 0 w 4532378"/>
              <a:gd name="connsiteY0" fmla="*/ 127993 h 460775"/>
              <a:gd name="connsiteX1" fmla="*/ 4303412 w 4532378"/>
              <a:gd name="connsiteY1" fmla="*/ 127993 h 460775"/>
              <a:gd name="connsiteX2" fmla="*/ 4303412 w 4532378"/>
              <a:gd name="connsiteY2" fmla="*/ 332782 h 460775"/>
              <a:gd name="connsiteX3" fmla="*/ 0 w 4532378"/>
              <a:gd name="connsiteY3" fmla="*/ 332782 h 460775"/>
              <a:gd name="connsiteX4" fmla="*/ 4303413 w 4532378"/>
              <a:gd name="connsiteY4" fmla="*/ 0 h 460775"/>
              <a:gd name="connsiteX5" fmla="*/ 4532378 w 4532378"/>
              <a:gd name="connsiteY5" fmla="*/ 230388 h 460775"/>
              <a:gd name="connsiteX6" fmla="*/ 4303413 w 4532378"/>
              <a:gd name="connsiteY6" fmla="*/ 460775 h 460775"/>
              <a:gd name="connsiteX7" fmla="*/ 4303413 w 4532378"/>
              <a:gd name="connsiteY7" fmla="*/ 230388 h 46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2378" h="460775">
                <a:moveTo>
                  <a:pt x="0" y="127993"/>
                </a:moveTo>
                <a:lnTo>
                  <a:pt x="4303412" y="127993"/>
                </a:lnTo>
                <a:lnTo>
                  <a:pt x="4303412" y="332782"/>
                </a:lnTo>
                <a:lnTo>
                  <a:pt x="0" y="332782"/>
                </a:lnTo>
                <a:close/>
                <a:moveTo>
                  <a:pt x="4303413" y="0"/>
                </a:moveTo>
                <a:lnTo>
                  <a:pt x="4532378" y="230388"/>
                </a:lnTo>
                <a:lnTo>
                  <a:pt x="4303413" y="460775"/>
                </a:lnTo>
                <a:lnTo>
                  <a:pt x="4303413" y="2303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0643858" y="7772151"/>
            <a:ext cx="5562012" cy="462198"/>
          </a:xfrm>
          <a:custGeom>
            <a:avLst/>
            <a:gdLst>
              <a:gd name="connsiteX0" fmla="*/ 5331624 w 5562012"/>
              <a:gd name="connsiteY0" fmla="*/ 0 h 462198"/>
              <a:gd name="connsiteX1" fmla="*/ 5562012 w 5562012"/>
              <a:gd name="connsiteY1" fmla="*/ 231810 h 462198"/>
              <a:gd name="connsiteX2" fmla="*/ 5331624 w 5562012"/>
              <a:gd name="connsiteY2" fmla="*/ 462198 h 462198"/>
              <a:gd name="connsiteX3" fmla="*/ 5331624 w 5562012"/>
              <a:gd name="connsiteY3" fmla="*/ 332783 h 462198"/>
              <a:gd name="connsiteX4" fmla="*/ 0 w 5562012"/>
              <a:gd name="connsiteY4" fmla="*/ 332783 h 462198"/>
              <a:gd name="connsiteX5" fmla="*/ 0 w 5562012"/>
              <a:gd name="connsiteY5" fmla="*/ 129416 h 462198"/>
              <a:gd name="connsiteX6" fmla="*/ 5331624 w 5562012"/>
              <a:gd name="connsiteY6" fmla="*/ 129416 h 46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012" h="462198">
                <a:moveTo>
                  <a:pt x="5331624" y="0"/>
                </a:moveTo>
                <a:lnTo>
                  <a:pt x="5562012" y="231810"/>
                </a:lnTo>
                <a:lnTo>
                  <a:pt x="5331624" y="462198"/>
                </a:lnTo>
                <a:lnTo>
                  <a:pt x="5331624" y="332783"/>
                </a:lnTo>
                <a:lnTo>
                  <a:pt x="0" y="332783"/>
                </a:lnTo>
                <a:lnTo>
                  <a:pt x="0" y="129416"/>
                </a:lnTo>
                <a:lnTo>
                  <a:pt x="5331624" y="1294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999626" y="3355164"/>
            <a:ext cx="507046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Coordinadores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980897" y="5582380"/>
            <a:ext cx="507046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Pastores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673756" y="7699938"/>
            <a:ext cx="507046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Líderes locales</a:t>
            </a:r>
          </a:p>
        </p:txBody>
      </p:sp>
      <p:sp>
        <p:nvSpPr>
          <p:cNvPr id="45" name="Freeform 18"/>
          <p:cNvSpPr>
            <a:spLocks noEditPoints="1"/>
          </p:cNvSpPr>
          <p:nvPr/>
        </p:nvSpPr>
        <p:spPr bwMode="auto">
          <a:xfrm>
            <a:off x="4732338" y="4476751"/>
            <a:ext cx="1241425" cy="1874837"/>
          </a:xfrm>
          <a:custGeom>
            <a:avLst/>
            <a:gdLst>
              <a:gd name="T0" fmla="*/ 753 w 1422"/>
              <a:gd name="T1" fmla="*/ 13 h 2147"/>
              <a:gd name="T2" fmla="*/ 0 w 1422"/>
              <a:gd name="T3" fmla="*/ 715 h 2147"/>
              <a:gd name="T4" fmla="*/ 56 w 1422"/>
              <a:gd name="T5" fmla="*/ 994 h 2147"/>
              <a:gd name="T6" fmla="*/ 132 w 1422"/>
              <a:gd name="T7" fmla="*/ 1125 h 2147"/>
              <a:gd name="T8" fmla="*/ 365 w 1422"/>
              <a:gd name="T9" fmla="*/ 1636 h 2147"/>
              <a:gd name="T10" fmla="*/ 405 w 1422"/>
              <a:gd name="T11" fmla="*/ 1773 h 2147"/>
              <a:gd name="T12" fmla="*/ 405 w 1422"/>
              <a:gd name="T13" fmla="*/ 1884 h 2147"/>
              <a:gd name="T14" fmla="*/ 405 w 1422"/>
              <a:gd name="T15" fmla="*/ 1948 h 2147"/>
              <a:gd name="T16" fmla="*/ 585 w 1422"/>
              <a:gd name="T17" fmla="*/ 2147 h 2147"/>
              <a:gd name="T18" fmla="*/ 942 w 1422"/>
              <a:gd name="T19" fmla="*/ 2031 h 2147"/>
              <a:gd name="T20" fmla="*/ 1000 w 1422"/>
              <a:gd name="T21" fmla="*/ 1926 h 2147"/>
              <a:gd name="T22" fmla="*/ 1000 w 1422"/>
              <a:gd name="T23" fmla="*/ 1816 h 2147"/>
              <a:gd name="T24" fmla="*/ 1000 w 1422"/>
              <a:gd name="T25" fmla="*/ 1688 h 2147"/>
              <a:gd name="T26" fmla="*/ 1120 w 1422"/>
              <a:gd name="T27" fmla="*/ 1414 h 2147"/>
              <a:gd name="T28" fmla="*/ 1275 w 1422"/>
              <a:gd name="T29" fmla="*/ 1139 h 2147"/>
              <a:gd name="T30" fmla="*/ 1346 w 1422"/>
              <a:gd name="T31" fmla="*/ 999 h 2147"/>
              <a:gd name="T32" fmla="*/ 1353 w 1422"/>
              <a:gd name="T33" fmla="*/ 989 h 2147"/>
              <a:gd name="T34" fmla="*/ 1387 w 1422"/>
              <a:gd name="T35" fmla="*/ 549 h 2147"/>
              <a:gd name="T36" fmla="*/ 585 w 1422"/>
              <a:gd name="T37" fmla="*/ 2105 h 2147"/>
              <a:gd name="T38" fmla="*/ 900 w 1422"/>
              <a:gd name="T39" fmla="*/ 2037 h 2147"/>
              <a:gd name="T40" fmla="*/ 958 w 1422"/>
              <a:gd name="T41" fmla="*/ 1948 h 2147"/>
              <a:gd name="T42" fmla="*/ 494 w 1422"/>
              <a:gd name="T43" fmla="*/ 1995 h 2147"/>
              <a:gd name="T44" fmla="*/ 448 w 1422"/>
              <a:gd name="T45" fmla="*/ 1926 h 2147"/>
              <a:gd name="T46" fmla="*/ 958 w 1422"/>
              <a:gd name="T47" fmla="*/ 1948 h 2147"/>
              <a:gd name="T48" fmla="*/ 448 w 1422"/>
              <a:gd name="T49" fmla="*/ 1884 h 2147"/>
              <a:gd name="T50" fmla="*/ 958 w 1422"/>
              <a:gd name="T51" fmla="*/ 1816 h 2147"/>
              <a:gd name="T52" fmla="*/ 958 w 1422"/>
              <a:gd name="T53" fmla="*/ 1705 h 2147"/>
              <a:gd name="T54" fmla="*/ 448 w 1422"/>
              <a:gd name="T55" fmla="*/ 1773 h 2147"/>
              <a:gd name="T56" fmla="*/ 461 w 1422"/>
              <a:gd name="T57" fmla="*/ 1705 h 2147"/>
              <a:gd name="T58" fmla="*/ 808 w 1422"/>
              <a:gd name="T59" fmla="*/ 1705 h 2147"/>
              <a:gd name="T60" fmla="*/ 958 w 1422"/>
              <a:gd name="T61" fmla="*/ 1705 h 2147"/>
              <a:gd name="T62" fmla="*/ 541 w 1422"/>
              <a:gd name="T63" fmla="*/ 1040 h 2147"/>
              <a:gd name="T64" fmla="*/ 714 w 1422"/>
              <a:gd name="T65" fmla="*/ 1138 h 2147"/>
              <a:gd name="T66" fmla="*/ 789 w 1422"/>
              <a:gd name="T67" fmla="*/ 1182 h 2147"/>
              <a:gd name="T68" fmla="*/ 787 w 1422"/>
              <a:gd name="T69" fmla="*/ 1663 h 2147"/>
              <a:gd name="T70" fmla="*/ 619 w 1422"/>
              <a:gd name="T71" fmla="*/ 1192 h 2147"/>
              <a:gd name="T72" fmla="*/ 1313 w 1422"/>
              <a:gd name="T73" fmla="*/ 972 h 2147"/>
              <a:gd name="T74" fmla="*/ 1241 w 1422"/>
              <a:gd name="T75" fmla="*/ 1097 h 2147"/>
              <a:gd name="T76" fmla="*/ 1082 w 1422"/>
              <a:gd name="T77" fmla="*/ 1397 h 2147"/>
              <a:gd name="T78" fmla="*/ 944 w 1422"/>
              <a:gd name="T79" fmla="*/ 1663 h 2147"/>
              <a:gd name="T80" fmla="*/ 829 w 1422"/>
              <a:gd name="T81" fmla="*/ 1197 h 2147"/>
              <a:gd name="T82" fmla="*/ 936 w 1422"/>
              <a:gd name="T83" fmla="*/ 963 h 2147"/>
              <a:gd name="T84" fmla="*/ 703 w 1422"/>
              <a:gd name="T85" fmla="*/ 1095 h 2147"/>
              <a:gd name="T86" fmla="*/ 470 w 1422"/>
              <a:gd name="T87" fmla="*/ 963 h 2147"/>
              <a:gd name="T88" fmla="*/ 577 w 1422"/>
              <a:gd name="T89" fmla="*/ 1197 h 2147"/>
              <a:gd name="T90" fmla="*/ 461 w 1422"/>
              <a:gd name="T91" fmla="*/ 1663 h 2147"/>
              <a:gd name="T92" fmla="*/ 324 w 1422"/>
              <a:gd name="T93" fmla="*/ 1397 h 2147"/>
              <a:gd name="T94" fmla="*/ 96 w 1422"/>
              <a:gd name="T95" fmla="*/ 976 h 2147"/>
              <a:gd name="T96" fmla="*/ 42 w 1422"/>
              <a:gd name="T97" fmla="*/ 715 h 2147"/>
              <a:gd name="T98" fmla="*/ 750 w 1422"/>
              <a:gd name="T99" fmla="*/ 55 h 2147"/>
              <a:gd name="T100" fmla="*/ 1313 w 1422"/>
              <a:gd name="T101" fmla="*/ 972 h 2147"/>
              <a:gd name="T102" fmla="*/ 884 w 1422"/>
              <a:gd name="T103" fmla="*/ 292 h 2147"/>
              <a:gd name="T104" fmla="*/ 229 w 1422"/>
              <a:gd name="T105" fmla="*/ 767 h 2147"/>
              <a:gd name="T106" fmla="*/ 187 w 1422"/>
              <a:gd name="T107" fmla="*/ 767 h 2147"/>
              <a:gd name="T108" fmla="*/ 898 w 1422"/>
              <a:gd name="T109" fmla="*/ 251 h 2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22" h="2147">
                <a:moveTo>
                  <a:pt x="1387" y="549"/>
                </a:moveTo>
                <a:cubicBezTo>
                  <a:pt x="1317" y="255"/>
                  <a:pt x="1056" y="35"/>
                  <a:pt x="753" y="13"/>
                </a:cubicBezTo>
                <a:cubicBezTo>
                  <a:pt x="556" y="0"/>
                  <a:pt x="367" y="66"/>
                  <a:pt x="223" y="200"/>
                </a:cubicBezTo>
                <a:cubicBezTo>
                  <a:pt x="81" y="333"/>
                  <a:pt x="0" y="521"/>
                  <a:pt x="0" y="715"/>
                </a:cubicBezTo>
                <a:cubicBezTo>
                  <a:pt x="0" y="811"/>
                  <a:pt x="19" y="904"/>
                  <a:pt x="56" y="992"/>
                </a:cubicBezTo>
                <a:cubicBezTo>
                  <a:pt x="56" y="994"/>
                  <a:pt x="56" y="994"/>
                  <a:pt x="56" y="994"/>
                </a:cubicBezTo>
                <a:cubicBezTo>
                  <a:pt x="59" y="997"/>
                  <a:pt x="59" y="997"/>
                  <a:pt x="59" y="997"/>
                </a:cubicBezTo>
                <a:cubicBezTo>
                  <a:pt x="68" y="1013"/>
                  <a:pt x="97" y="1063"/>
                  <a:pt x="132" y="1125"/>
                </a:cubicBezTo>
                <a:cubicBezTo>
                  <a:pt x="187" y="1223"/>
                  <a:pt x="258" y="1352"/>
                  <a:pt x="286" y="1414"/>
                </a:cubicBezTo>
                <a:cubicBezTo>
                  <a:pt x="305" y="1459"/>
                  <a:pt x="340" y="1559"/>
                  <a:pt x="365" y="1636"/>
                </a:cubicBezTo>
                <a:cubicBezTo>
                  <a:pt x="373" y="1658"/>
                  <a:pt x="387" y="1676"/>
                  <a:pt x="405" y="1688"/>
                </a:cubicBezTo>
                <a:cubicBezTo>
                  <a:pt x="405" y="1773"/>
                  <a:pt x="405" y="1773"/>
                  <a:pt x="405" y="1773"/>
                </a:cubicBezTo>
                <a:cubicBezTo>
                  <a:pt x="405" y="1816"/>
                  <a:pt x="405" y="1816"/>
                  <a:pt x="405" y="1816"/>
                </a:cubicBezTo>
                <a:cubicBezTo>
                  <a:pt x="405" y="1884"/>
                  <a:pt x="405" y="1884"/>
                  <a:pt x="405" y="1884"/>
                </a:cubicBezTo>
                <a:cubicBezTo>
                  <a:pt x="405" y="1926"/>
                  <a:pt x="405" y="1926"/>
                  <a:pt x="405" y="1926"/>
                </a:cubicBezTo>
                <a:cubicBezTo>
                  <a:pt x="405" y="1948"/>
                  <a:pt x="405" y="1948"/>
                  <a:pt x="405" y="1948"/>
                </a:cubicBezTo>
                <a:cubicBezTo>
                  <a:pt x="405" y="1986"/>
                  <a:pt x="430" y="2018"/>
                  <a:pt x="464" y="2031"/>
                </a:cubicBezTo>
                <a:cubicBezTo>
                  <a:pt x="467" y="2096"/>
                  <a:pt x="520" y="2147"/>
                  <a:pt x="585" y="2147"/>
                </a:cubicBezTo>
                <a:cubicBezTo>
                  <a:pt x="820" y="2147"/>
                  <a:pt x="820" y="2147"/>
                  <a:pt x="820" y="2147"/>
                </a:cubicBezTo>
                <a:cubicBezTo>
                  <a:pt x="886" y="2147"/>
                  <a:pt x="939" y="2096"/>
                  <a:pt x="942" y="2031"/>
                </a:cubicBezTo>
                <a:cubicBezTo>
                  <a:pt x="976" y="2019"/>
                  <a:pt x="1000" y="1986"/>
                  <a:pt x="1000" y="1948"/>
                </a:cubicBezTo>
                <a:cubicBezTo>
                  <a:pt x="1000" y="1926"/>
                  <a:pt x="1000" y="1926"/>
                  <a:pt x="1000" y="1926"/>
                </a:cubicBezTo>
                <a:cubicBezTo>
                  <a:pt x="1000" y="1884"/>
                  <a:pt x="1000" y="1884"/>
                  <a:pt x="1000" y="1884"/>
                </a:cubicBezTo>
                <a:cubicBezTo>
                  <a:pt x="1000" y="1816"/>
                  <a:pt x="1000" y="1816"/>
                  <a:pt x="1000" y="1816"/>
                </a:cubicBezTo>
                <a:cubicBezTo>
                  <a:pt x="1000" y="1773"/>
                  <a:pt x="1000" y="1773"/>
                  <a:pt x="1000" y="1773"/>
                </a:cubicBezTo>
                <a:cubicBezTo>
                  <a:pt x="1000" y="1688"/>
                  <a:pt x="1000" y="1688"/>
                  <a:pt x="1000" y="1688"/>
                </a:cubicBezTo>
                <a:cubicBezTo>
                  <a:pt x="1019" y="1676"/>
                  <a:pt x="1033" y="1658"/>
                  <a:pt x="1041" y="1636"/>
                </a:cubicBezTo>
                <a:cubicBezTo>
                  <a:pt x="1076" y="1528"/>
                  <a:pt x="1105" y="1449"/>
                  <a:pt x="1120" y="1414"/>
                </a:cubicBezTo>
                <a:cubicBezTo>
                  <a:pt x="1148" y="1351"/>
                  <a:pt x="1221" y="1219"/>
                  <a:pt x="1266" y="1139"/>
                </a:cubicBezTo>
                <a:cubicBezTo>
                  <a:pt x="1275" y="1139"/>
                  <a:pt x="1275" y="1139"/>
                  <a:pt x="1275" y="1139"/>
                </a:cubicBezTo>
                <a:cubicBezTo>
                  <a:pt x="1275" y="1123"/>
                  <a:pt x="1275" y="1123"/>
                  <a:pt x="1275" y="1123"/>
                </a:cubicBezTo>
                <a:cubicBezTo>
                  <a:pt x="1308" y="1063"/>
                  <a:pt x="1336" y="1015"/>
                  <a:pt x="1346" y="999"/>
                </a:cubicBezTo>
                <a:cubicBezTo>
                  <a:pt x="1347" y="997"/>
                  <a:pt x="1348" y="995"/>
                  <a:pt x="1349" y="993"/>
                </a:cubicBezTo>
                <a:cubicBezTo>
                  <a:pt x="1353" y="989"/>
                  <a:pt x="1353" y="989"/>
                  <a:pt x="1353" y="989"/>
                </a:cubicBezTo>
                <a:cubicBezTo>
                  <a:pt x="1353" y="985"/>
                  <a:pt x="1353" y="985"/>
                  <a:pt x="1353" y="985"/>
                </a:cubicBezTo>
                <a:cubicBezTo>
                  <a:pt x="1410" y="847"/>
                  <a:pt x="1422" y="696"/>
                  <a:pt x="1387" y="549"/>
                </a:cubicBezTo>
                <a:close/>
                <a:moveTo>
                  <a:pt x="820" y="2105"/>
                </a:moveTo>
                <a:cubicBezTo>
                  <a:pt x="585" y="2105"/>
                  <a:pt x="585" y="2105"/>
                  <a:pt x="585" y="2105"/>
                </a:cubicBezTo>
                <a:cubicBezTo>
                  <a:pt x="545" y="2105"/>
                  <a:pt x="512" y="2075"/>
                  <a:pt x="506" y="2037"/>
                </a:cubicBezTo>
                <a:cubicBezTo>
                  <a:pt x="900" y="2037"/>
                  <a:pt x="900" y="2037"/>
                  <a:pt x="900" y="2037"/>
                </a:cubicBezTo>
                <a:cubicBezTo>
                  <a:pt x="894" y="2075"/>
                  <a:pt x="861" y="2105"/>
                  <a:pt x="820" y="2105"/>
                </a:cubicBezTo>
                <a:close/>
                <a:moveTo>
                  <a:pt x="958" y="1948"/>
                </a:moveTo>
                <a:cubicBezTo>
                  <a:pt x="958" y="1974"/>
                  <a:pt x="937" y="1995"/>
                  <a:pt x="912" y="1995"/>
                </a:cubicBezTo>
                <a:cubicBezTo>
                  <a:pt x="494" y="1995"/>
                  <a:pt x="494" y="1995"/>
                  <a:pt x="494" y="1995"/>
                </a:cubicBezTo>
                <a:cubicBezTo>
                  <a:pt x="468" y="1995"/>
                  <a:pt x="448" y="1974"/>
                  <a:pt x="448" y="1948"/>
                </a:cubicBezTo>
                <a:cubicBezTo>
                  <a:pt x="448" y="1926"/>
                  <a:pt x="448" y="1926"/>
                  <a:pt x="448" y="1926"/>
                </a:cubicBezTo>
                <a:cubicBezTo>
                  <a:pt x="958" y="1926"/>
                  <a:pt x="958" y="1926"/>
                  <a:pt x="958" y="1926"/>
                </a:cubicBezTo>
                <a:lnTo>
                  <a:pt x="958" y="1948"/>
                </a:lnTo>
                <a:close/>
                <a:moveTo>
                  <a:pt x="958" y="1884"/>
                </a:moveTo>
                <a:cubicBezTo>
                  <a:pt x="448" y="1884"/>
                  <a:pt x="448" y="1884"/>
                  <a:pt x="448" y="1884"/>
                </a:cubicBezTo>
                <a:cubicBezTo>
                  <a:pt x="448" y="1816"/>
                  <a:pt x="448" y="1816"/>
                  <a:pt x="448" y="1816"/>
                </a:cubicBezTo>
                <a:cubicBezTo>
                  <a:pt x="958" y="1816"/>
                  <a:pt x="958" y="1816"/>
                  <a:pt x="958" y="1816"/>
                </a:cubicBezTo>
                <a:lnTo>
                  <a:pt x="958" y="1884"/>
                </a:lnTo>
                <a:close/>
                <a:moveTo>
                  <a:pt x="958" y="1705"/>
                </a:moveTo>
                <a:cubicBezTo>
                  <a:pt x="958" y="1773"/>
                  <a:pt x="958" y="1773"/>
                  <a:pt x="958" y="1773"/>
                </a:cubicBezTo>
                <a:cubicBezTo>
                  <a:pt x="448" y="1773"/>
                  <a:pt x="448" y="1773"/>
                  <a:pt x="448" y="1773"/>
                </a:cubicBezTo>
                <a:cubicBezTo>
                  <a:pt x="448" y="1705"/>
                  <a:pt x="448" y="1705"/>
                  <a:pt x="448" y="1705"/>
                </a:cubicBezTo>
                <a:cubicBezTo>
                  <a:pt x="461" y="1705"/>
                  <a:pt x="461" y="1705"/>
                  <a:pt x="461" y="1705"/>
                </a:cubicBezTo>
                <a:cubicBezTo>
                  <a:pt x="598" y="1705"/>
                  <a:pt x="598" y="1705"/>
                  <a:pt x="598" y="1705"/>
                </a:cubicBezTo>
                <a:cubicBezTo>
                  <a:pt x="808" y="1705"/>
                  <a:pt x="808" y="1705"/>
                  <a:pt x="808" y="1705"/>
                </a:cubicBezTo>
                <a:cubicBezTo>
                  <a:pt x="944" y="1705"/>
                  <a:pt x="944" y="1705"/>
                  <a:pt x="944" y="1705"/>
                </a:cubicBezTo>
                <a:lnTo>
                  <a:pt x="958" y="1705"/>
                </a:lnTo>
                <a:close/>
                <a:moveTo>
                  <a:pt x="616" y="1182"/>
                </a:moveTo>
                <a:cubicBezTo>
                  <a:pt x="541" y="1040"/>
                  <a:pt x="541" y="1040"/>
                  <a:pt x="541" y="1040"/>
                </a:cubicBezTo>
                <a:cubicBezTo>
                  <a:pt x="691" y="1138"/>
                  <a:pt x="691" y="1138"/>
                  <a:pt x="691" y="1138"/>
                </a:cubicBezTo>
                <a:cubicBezTo>
                  <a:pt x="698" y="1142"/>
                  <a:pt x="707" y="1142"/>
                  <a:pt x="714" y="1138"/>
                </a:cubicBezTo>
                <a:cubicBezTo>
                  <a:pt x="865" y="1040"/>
                  <a:pt x="865" y="1040"/>
                  <a:pt x="865" y="1040"/>
                </a:cubicBezTo>
                <a:cubicBezTo>
                  <a:pt x="789" y="1182"/>
                  <a:pt x="789" y="1182"/>
                  <a:pt x="789" y="1182"/>
                </a:cubicBezTo>
                <a:cubicBezTo>
                  <a:pt x="788" y="1185"/>
                  <a:pt x="787" y="1189"/>
                  <a:pt x="787" y="1192"/>
                </a:cubicBezTo>
                <a:cubicBezTo>
                  <a:pt x="787" y="1663"/>
                  <a:pt x="787" y="1663"/>
                  <a:pt x="787" y="1663"/>
                </a:cubicBezTo>
                <a:cubicBezTo>
                  <a:pt x="619" y="1663"/>
                  <a:pt x="619" y="1663"/>
                  <a:pt x="619" y="1663"/>
                </a:cubicBezTo>
                <a:cubicBezTo>
                  <a:pt x="619" y="1192"/>
                  <a:pt x="619" y="1192"/>
                  <a:pt x="619" y="1192"/>
                </a:cubicBezTo>
                <a:cubicBezTo>
                  <a:pt x="619" y="1189"/>
                  <a:pt x="618" y="1185"/>
                  <a:pt x="616" y="1182"/>
                </a:cubicBezTo>
                <a:close/>
                <a:moveTo>
                  <a:pt x="1313" y="972"/>
                </a:moveTo>
                <a:cubicBezTo>
                  <a:pt x="1310" y="976"/>
                  <a:pt x="1310" y="976"/>
                  <a:pt x="1310" y="976"/>
                </a:cubicBezTo>
                <a:cubicBezTo>
                  <a:pt x="1300" y="993"/>
                  <a:pt x="1273" y="1039"/>
                  <a:pt x="1241" y="1097"/>
                </a:cubicBezTo>
                <a:cubicBezTo>
                  <a:pt x="1235" y="1107"/>
                  <a:pt x="1235" y="1107"/>
                  <a:pt x="1235" y="1107"/>
                </a:cubicBezTo>
                <a:cubicBezTo>
                  <a:pt x="1190" y="1187"/>
                  <a:pt x="1111" y="1329"/>
                  <a:pt x="1082" y="1397"/>
                </a:cubicBezTo>
                <a:cubicBezTo>
                  <a:pt x="1061" y="1443"/>
                  <a:pt x="1026" y="1545"/>
                  <a:pt x="1001" y="1622"/>
                </a:cubicBezTo>
                <a:cubicBezTo>
                  <a:pt x="993" y="1647"/>
                  <a:pt x="970" y="1663"/>
                  <a:pt x="944" y="1663"/>
                </a:cubicBezTo>
                <a:cubicBezTo>
                  <a:pt x="829" y="1663"/>
                  <a:pt x="829" y="1663"/>
                  <a:pt x="829" y="1663"/>
                </a:cubicBezTo>
                <a:cubicBezTo>
                  <a:pt x="829" y="1197"/>
                  <a:pt x="829" y="1197"/>
                  <a:pt x="829" y="1197"/>
                </a:cubicBezTo>
                <a:cubicBezTo>
                  <a:pt x="940" y="989"/>
                  <a:pt x="940" y="989"/>
                  <a:pt x="940" y="989"/>
                </a:cubicBezTo>
                <a:cubicBezTo>
                  <a:pt x="945" y="980"/>
                  <a:pt x="943" y="970"/>
                  <a:pt x="936" y="963"/>
                </a:cubicBezTo>
                <a:cubicBezTo>
                  <a:pt x="929" y="957"/>
                  <a:pt x="918" y="956"/>
                  <a:pt x="910" y="961"/>
                </a:cubicBezTo>
                <a:cubicBezTo>
                  <a:pt x="703" y="1095"/>
                  <a:pt x="703" y="1095"/>
                  <a:pt x="703" y="1095"/>
                </a:cubicBezTo>
                <a:cubicBezTo>
                  <a:pt x="495" y="961"/>
                  <a:pt x="495" y="961"/>
                  <a:pt x="495" y="961"/>
                </a:cubicBezTo>
                <a:cubicBezTo>
                  <a:pt x="487" y="956"/>
                  <a:pt x="477" y="957"/>
                  <a:pt x="470" y="963"/>
                </a:cubicBezTo>
                <a:cubicBezTo>
                  <a:pt x="463" y="970"/>
                  <a:pt x="461" y="980"/>
                  <a:pt x="465" y="989"/>
                </a:cubicBezTo>
                <a:cubicBezTo>
                  <a:pt x="577" y="1197"/>
                  <a:pt x="577" y="1197"/>
                  <a:pt x="577" y="1197"/>
                </a:cubicBezTo>
                <a:cubicBezTo>
                  <a:pt x="577" y="1663"/>
                  <a:pt x="577" y="1663"/>
                  <a:pt x="577" y="1663"/>
                </a:cubicBezTo>
                <a:cubicBezTo>
                  <a:pt x="461" y="1663"/>
                  <a:pt x="461" y="1663"/>
                  <a:pt x="461" y="1663"/>
                </a:cubicBezTo>
                <a:cubicBezTo>
                  <a:pt x="436" y="1663"/>
                  <a:pt x="413" y="1647"/>
                  <a:pt x="405" y="1622"/>
                </a:cubicBezTo>
                <a:cubicBezTo>
                  <a:pt x="380" y="1545"/>
                  <a:pt x="345" y="1443"/>
                  <a:pt x="324" y="1397"/>
                </a:cubicBezTo>
                <a:cubicBezTo>
                  <a:pt x="296" y="1334"/>
                  <a:pt x="224" y="1203"/>
                  <a:pt x="169" y="1104"/>
                </a:cubicBezTo>
                <a:cubicBezTo>
                  <a:pt x="134" y="1042"/>
                  <a:pt x="105" y="992"/>
                  <a:pt x="96" y="976"/>
                </a:cubicBezTo>
                <a:cubicBezTo>
                  <a:pt x="94" y="974"/>
                  <a:pt x="94" y="974"/>
                  <a:pt x="94" y="974"/>
                </a:cubicBezTo>
                <a:cubicBezTo>
                  <a:pt x="59" y="892"/>
                  <a:pt x="42" y="805"/>
                  <a:pt x="42" y="715"/>
                </a:cubicBezTo>
                <a:cubicBezTo>
                  <a:pt x="42" y="532"/>
                  <a:pt x="118" y="356"/>
                  <a:pt x="252" y="231"/>
                </a:cubicBezTo>
                <a:cubicBezTo>
                  <a:pt x="388" y="105"/>
                  <a:pt x="564" y="42"/>
                  <a:pt x="750" y="55"/>
                </a:cubicBezTo>
                <a:cubicBezTo>
                  <a:pt x="1035" y="75"/>
                  <a:pt x="1280" y="282"/>
                  <a:pt x="1346" y="558"/>
                </a:cubicBezTo>
                <a:cubicBezTo>
                  <a:pt x="1379" y="698"/>
                  <a:pt x="1367" y="841"/>
                  <a:pt x="1313" y="972"/>
                </a:cubicBezTo>
                <a:close/>
                <a:moveTo>
                  <a:pt x="911" y="278"/>
                </a:moveTo>
                <a:cubicBezTo>
                  <a:pt x="907" y="289"/>
                  <a:pt x="895" y="295"/>
                  <a:pt x="884" y="292"/>
                </a:cubicBezTo>
                <a:cubicBezTo>
                  <a:pt x="834" y="275"/>
                  <a:pt x="782" y="267"/>
                  <a:pt x="729" y="267"/>
                </a:cubicBezTo>
                <a:cubicBezTo>
                  <a:pt x="453" y="267"/>
                  <a:pt x="229" y="491"/>
                  <a:pt x="229" y="767"/>
                </a:cubicBezTo>
                <a:cubicBezTo>
                  <a:pt x="229" y="778"/>
                  <a:pt x="219" y="788"/>
                  <a:pt x="208" y="788"/>
                </a:cubicBezTo>
                <a:cubicBezTo>
                  <a:pt x="196" y="788"/>
                  <a:pt x="187" y="778"/>
                  <a:pt x="187" y="767"/>
                </a:cubicBezTo>
                <a:cubicBezTo>
                  <a:pt x="187" y="468"/>
                  <a:pt x="430" y="225"/>
                  <a:pt x="729" y="225"/>
                </a:cubicBezTo>
                <a:cubicBezTo>
                  <a:pt x="786" y="225"/>
                  <a:pt x="843" y="234"/>
                  <a:pt x="898" y="251"/>
                </a:cubicBezTo>
                <a:cubicBezTo>
                  <a:pt x="909" y="255"/>
                  <a:pt x="915" y="267"/>
                  <a:pt x="911" y="2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30"/>
          <p:cNvSpPr>
            <a:spLocks noEditPoints="1"/>
          </p:cNvSpPr>
          <p:nvPr/>
        </p:nvSpPr>
        <p:spPr bwMode="auto">
          <a:xfrm>
            <a:off x="9808395" y="9184264"/>
            <a:ext cx="1666824" cy="1505386"/>
          </a:xfrm>
          <a:custGeom>
            <a:avLst/>
            <a:gdLst>
              <a:gd name="T0" fmla="*/ 2581 w 3659"/>
              <a:gd name="T1" fmla="*/ 193 h 3301"/>
              <a:gd name="T2" fmla="*/ 1056 w 3659"/>
              <a:gd name="T3" fmla="*/ 182 h 3301"/>
              <a:gd name="T4" fmla="*/ 337 w 3659"/>
              <a:gd name="T5" fmla="*/ 905 h 3301"/>
              <a:gd name="T6" fmla="*/ 6 w 3659"/>
              <a:gd name="T7" fmla="*/ 1528 h 3301"/>
              <a:gd name="T8" fmla="*/ 3329 w 3659"/>
              <a:gd name="T9" fmla="*/ 2295 h 3301"/>
              <a:gd name="T10" fmla="*/ 3658 w 3659"/>
              <a:gd name="T11" fmla="*/ 1208 h 3301"/>
              <a:gd name="T12" fmla="*/ 508 w 3659"/>
              <a:gd name="T13" fmla="*/ 1193 h 3301"/>
              <a:gd name="T14" fmla="*/ 708 w 3659"/>
              <a:gd name="T15" fmla="*/ 1994 h 3301"/>
              <a:gd name="T16" fmla="*/ 2383 w 3659"/>
              <a:gd name="T17" fmla="*/ 1349 h 3301"/>
              <a:gd name="T18" fmla="*/ 1809 w 3659"/>
              <a:gd name="T19" fmla="*/ 606 h 3301"/>
              <a:gd name="T20" fmla="*/ 2362 w 3659"/>
              <a:gd name="T21" fmla="*/ 1328 h 3301"/>
              <a:gd name="T22" fmla="*/ 1612 w 3659"/>
              <a:gd name="T23" fmla="*/ 1454 h 3301"/>
              <a:gd name="T24" fmla="*/ 1032 w 3659"/>
              <a:gd name="T25" fmla="*/ 1314 h 3301"/>
              <a:gd name="T26" fmla="*/ 1032 w 3659"/>
              <a:gd name="T27" fmla="*/ 1314 h 3301"/>
              <a:gd name="T28" fmla="*/ 1659 w 3659"/>
              <a:gd name="T29" fmla="*/ 505 h 3301"/>
              <a:gd name="T30" fmla="*/ 1814 w 3659"/>
              <a:gd name="T31" fmla="*/ 70 h 3301"/>
              <a:gd name="T32" fmla="*/ 2529 w 3659"/>
              <a:gd name="T33" fmla="*/ 379 h 3301"/>
              <a:gd name="T34" fmla="*/ 1217 w 3659"/>
              <a:gd name="T35" fmla="*/ 448 h 3301"/>
              <a:gd name="T36" fmla="*/ 964 w 3659"/>
              <a:gd name="T37" fmla="*/ 1299 h 3301"/>
              <a:gd name="T38" fmla="*/ 1406 w 3659"/>
              <a:gd name="T39" fmla="*/ 2188 h 3301"/>
              <a:gd name="T40" fmla="*/ 1809 w 3659"/>
              <a:gd name="T41" fmla="*/ 2135 h 3301"/>
              <a:gd name="T42" fmla="*/ 1809 w 3659"/>
              <a:gd name="T43" fmla="*/ 1458 h 3301"/>
              <a:gd name="T44" fmla="*/ 1940 w 3659"/>
              <a:gd name="T45" fmla="*/ 2133 h 3301"/>
              <a:gd name="T46" fmla="*/ 2466 w 3659"/>
              <a:gd name="T47" fmla="*/ 1651 h 3301"/>
              <a:gd name="T48" fmla="*/ 2968 w 3659"/>
              <a:gd name="T49" fmla="*/ 1193 h 3301"/>
              <a:gd name="T50" fmla="*/ 3323 w 3659"/>
              <a:gd name="T51" fmla="*/ 1194 h 3301"/>
              <a:gd name="T52" fmla="*/ 3214 w 3659"/>
              <a:gd name="T53" fmla="*/ 926 h 3301"/>
              <a:gd name="T54" fmla="*/ 2641 w 3659"/>
              <a:gd name="T55" fmla="*/ 308 h 3301"/>
              <a:gd name="T56" fmla="*/ 2572 w 3659"/>
              <a:gd name="T57" fmla="*/ 308 h 3301"/>
              <a:gd name="T58" fmla="*/ 977 w 3659"/>
              <a:gd name="T59" fmla="*/ 307 h 3301"/>
              <a:gd name="T60" fmla="*/ 401 w 3659"/>
              <a:gd name="T61" fmla="*/ 947 h 3301"/>
              <a:gd name="T62" fmla="*/ 448 w 3659"/>
              <a:gd name="T63" fmla="*/ 1150 h 3301"/>
              <a:gd name="T64" fmla="*/ 228 w 3659"/>
              <a:gd name="T65" fmla="*/ 1651 h 3301"/>
              <a:gd name="T66" fmla="*/ 1734 w 3659"/>
              <a:gd name="T67" fmla="*/ 3224 h 3301"/>
              <a:gd name="T68" fmla="*/ 1809 w 3659"/>
              <a:gd name="T69" fmla="*/ 2871 h 3301"/>
              <a:gd name="T70" fmla="*/ 1809 w 3659"/>
              <a:gd name="T71" fmla="*/ 2871 h 3301"/>
              <a:gd name="T72" fmla="*/ 2265 w 3659"/>
              <a:gd name="T73" fmla="*/ 2847 h 3301"/>
              <a:gd name="T74" fmla="*/ 2374 w 3659"/>
              <a:gd name="T75" fmla="*/ 2763 h 3301"/>
              <a:gd name="T76" fmla="*/ 1491 w 3659"/>
              <a:gd name="T77" fmla="*/ 3189 h 3301"/>
              <a:gd name="T78" fmla="*/ 753 w 3659"/>
              <a:gd name="T79" fmla="*/ 2647 h 3301"/>
              <a:gd name="T80" fmla="*/ 459 w 3659"/>
              <a:gd name="T81" fmla="*/ 2477 h 3301"/>
              <a:gd name="T82" fmla="*/ 709 w 3659"/>
              <a:gd name="T83" fmla="*/ 2705 h 3301"/>
              <a:gd name="T84" fmla="*/ 2762 w 3659"/>
              <a:gd name="T85" fmla="*/ 2753 h 3301"/>
              <a:gd name="T86" fmla="*/ 2820 w 3659"/>
              <a:gd name="T87" fmla="*/ 2663 h 3301"/>
              <a:gd name="T88" fmla="*/ 3154 w 3659"/>
              <a:gd name="T89" fmla="*/ 2482 h 3301"/>
              <a:gd name="T90" fmla="*/ 3277 w 3659"/>
              <a:gd name="T91" fmla="*/ 2145 h 3301"/>
              <a:gd name="T92" fmla="*/ 1607 w 3659"/>
              <a:gd name="T93" fmla="*/ 2797 h 3301"/>
              <a:gd name="T94" fmla="*/ 243 w 3659"/>
              <a:gd name="T95" fmla="*/ 1893 h 3301"/>
              <a:gd name="T96" fmla="*/ 172 w 3659"/>
              <a:gd name="T97" fmla="*/ 1710 h 3301"/>
              <a:gd name="T98" fmla="*/ 408 w 3659"/>
              <a:gd name="T99" fmla="*/ 1900 h 3301"/>
              <a:gd name="T100" fmla="*/ 1656 w 3659"/>
              <a:gd name="T101" fmla="*/ 2257 h 3301"/>
              <a:gd name="T102" fmla="*/ 2689 w 3659"/>
              <a:gd name="T103" fmla="*/ 1593 h 3301"/>
              <a:gd name="T104" fmla="*/ 3496 w 3659"/>
              <a:gd name="T105" fmla="*/ 2364 h 3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59" h="3301">
                <a:moveTo>
                  <a:pt x="3648" y="1181"/>
                </a:moveTo>
                <a:cubicBezTo>
                  <a:pt x="3641" y="1173"/>
                  <a:pt x="3631" y="1170"/>
                  <a:pt x="3621" y="1171"/>
                </a:cubicBezTo>
                <a:cubicBezTo>
                  <a:pt x="3393" y="1189"/>
                  <a:pt x="3393" y="1189"/>
                  <a:pt x="3393" y="1189"/>
                </a:cubicBezTo>
                <a:cubicBezTo>
                  <a:pt x="3266" y="751"/>
                  <a:pt x="2967" y="397"/>
                  <a:pt x="2581" y="193"/>
                </a:cubicBezTo>
                <a:cubicBezTo>
                  <a:pt x="2578" y="190"/>
                  <a:pt x="2574" y="188"/>
                  <a:pt x="2571" y="187"/>
                </a:cubicBezTo>
                <a:cubicBezTo>
                  <a:pt x="2340" y="67"/>
                  <a:pt x="2081" y="0"/>
                  <a:pt x="1809" y="0"/>
                </a:cubicBezTo>
                <a:cubicBezTo>
                  <a:pt x="1806" y="0"/>
                  <a:pt x="1804" y="0"/>
                  <a:pt x="1801" y="0"/>
                </a:cubicBezTo>
                <a:cubicBezTo>
                  <a:pt x="1533" y="2"/>
                  <a:pt x="1280" y="67"/>
                  <a:pt x="1056" y="182"/>
                </a:cubicBezTo>
                <a:cubicBezTo>
                  <a:pt x="1050" y="183"/>
                  <a:pt x="1043" y="185"/>
                  <a:pt x="1038" y="190"/>
                </a:cubicBezTo>
                <a:cubicBezTo>
                  <a:pt x="1037" y="191"/>
                  <a:pt x="1036" y="192"/>
                  <a:pt x="1034" y="194"/>
                </a:cubicBezTo>
                <a:cubicBezTo>
                  <a:pt x="739" y="351"/>
                  <a:pt x="497" y="596"/>
                  <a:pt x="343" y="894"/>
                </a:cubicBezTo>
                <a:cubicBezTo>
                  <a:pt x="340" y="897"/>
                  <a:pt x="339" y="901"/>
                  <a:pt x="337" y="905"/>
                </a:cubicBezTo>
                <a:cubicBezTo>
                  <a:pt x="230" y="1115"/>
                  <a:pt x="167" y="1351"/>
                  <a:pt x="160" y="1602"/>
                </a:cubicBezTo>
                <a:cubicBezTo>
                  <a:pt x="126" y="1567"/>
                  <a:pt x="95" y="1532"/>
                  <a:pt x="65" y="1495"/>
                </a:cubicBezTo>
                <a:cubicBezTo>
                  <a:pt x="55" y="1482"/>
                  <a:pt x="36" y="1479"/>
                  <a:pt x="21" y="1487"/>
                </a:cubicBezTo>
                <a:cubicBezTo>
                  <a:pt x="7" y="1495"/>
                  <a:pt x="0" y="1513"/>
                  <a:pt x="6" y="1528"/>
                </a:cubicBezTo>
                <a:cubicBezTo>
                  <a:pt x="58" y="1675"/>
                  <a:pt x="117" y="1806"/>
                  <a:pt x="181" y="1923"/>
                </a:cubicBezTo>
                <a:cubicBezTo>
                  <a:pt x="311" y="2704"/>
                  <a:pt x="967" y="3275"/>
                  <a:pt x="1755" y="3300"/>
                </a:cubicBezTo>
                <a:cubicBezTo>
                  <a:pt x="1773" y="3301"/>
                  <a:pt x="1791" y="3301"/>
                  <a:pt x="1809" y="3301"/>
                </a:cubicBezTo>
                <a:cubicBezTo>
                  <a:pt x="2468" y="3301"/>
                  <a:pt x="3072" y="2899"/>
                  <a:pt x="3329" y="2295"/>
                </a:cubicBezTo>
                <a:cubicBezTo>
                  <a:pt x="3500" y="2466"/>
                  <a:pt x="3500" y="2466"/>
                  <a:pt x="3500" y="2466"/>
                </a:cubicBezTo>
                <a:cubicBezTo>
                  <a:pt x="3510" y="2476"/>
                  <a:pt x="3524" y="2479"/>
                  <a:pt x="3536" y="2474"/>
                </a:cubicBezTo>
                <a:cubicBezTo>
                  <a:pt x="3549" y="2469"/>
                  <a:pt x="3558" y="2458"/>
                  <a:pt x="3559" y="2444"/>
                </a:cubicBezTo>
                <a:cubicBezTo>
                  <a:pt x="3658" y="1208"/>
                  <a:pt x="3658" y="1208"/>
                  <a:pt x="3658" y="1208"/>
                </a:cubicBezTo>
                <a:cubicBezTo>
                  <a:pt x="3659" y="1198"/>
                  <a:pt x="3655" y="1188"/>
                  <a:pt x="3648" y="1181"/>
                </a:cubicBezTo>
                <a:close/>
                <a:moveTo>
                  <a:pt x="461" y="1853"/>
                </a:moveTo>
                <a:cubicBezTo>
                  <a:pt x="454" y="1786"/>
                  <a:pt x="450" y="1718"/>
                  <a:pt x="450" y="1651"/>
                </a:cubicBezTo>
                <a:cubicBezTo>
                  <a:pt x="450" y="1492"/>
                  <a:pt x="470" y="1338"/>
                  <a:pt x="508" y="1193"/>
                </a:cubicBezTo>
                <a:cubicBezTo>
                  <a:pt x="616" y="1263"/>
                  <a:pt x="770" y="1322"/>
                  <a:pt x="957" y="1367"/>
                </a:cubicBezTo>
                <a:cubicBezTo>
                  <a:pt x="949" y="1459"/>
                  <a:pt x="944" y="1554"/>
                  <a:pt x="944" y="1651"/>
                </a:cubicBezTo>
                <a:cubicBezTo>
                  <a:pt x="944" y="1789"/>
                  <a:pt x="953" y="1926"/>
                  <a:pt x="971" y="2059"/>
                </a:cubicBezTo>
                <a:cubicBezTo>
                  <a:pt x="878" y="2041"/>
                  <a:pt x="789" y="2019"/>
                  <a:pt x="708" y="1994"/>
                </a:cubicBezTo>
                <a:cubicBezTo>
                  <a:pt x="708" y="1994"/>
                  <a:pt x="708" y="1994"/>
                  <a:pt x="708" y="1994"/>
                </a:cubicBezTo>
                <a:cubicBezTo>
                  <a:pt x="622" y="1953"/>
                  <a:pt x="540" y="1905"/>
                  <a:pt x="461" y="1853"/>
                </a:cubicBezTo>
                <a:close/>
                <a:moveTo>
                  <a:pt x="2362" y="1328"/>
                </a:moveTo>
                <a:cubicBezTo>
                  <a:pt x="2383" y="1349"/>
                  <a:pt x="2383" y="1349"/>
                  <a:pt x="2383" y="1349"/>
                </a:cubicBezTo>
                <a:cubicBezTo>
                  <a:pt x="2202" y="1375"/>
                  <a:pt x="2010" y="1389"/>
                  <a:pt x="1809" y="1389"/>
                </a:cubicBezTo>
                <a:cubicBezTo>
                  <a:pt x="1766" y="1389"/>
                  <a:pt x="1724" y="1388"/>
                  <a:pt x="1682" y="1387"/>
                </a:cubicBezTo>
                <a:cubicBezTo>
                  <a:pt x="1687" y="1074"/>
                  <a:pt x="1701" y="811"/>
                  <a:pt x="1719" y="604"/>
                </a:cubicBezTo>
                <a:cubicBezTo>
                  <a:pt x="1749" y="605"/>
                  <a:pt x="1779" y="606"/>
                  <a:pt x="1809" y="606"/>
                </a:cubicBezTo>
                <a:cubicBezTo>
                  <a:pt x="1954" y="606"/>
                  <a:pt x="2102" y="593"/>
                  <a:pt x="2232" y="566"/>
                </a:cubicBezTo>
                <a:cubicBezTo>
                  <a:pt x="2302" y="762"/>
                  <a:pt x="2353" y="1004"/>
                  <a:pt x="2379" y="1271"/>
                </a:cubicBezTo>
                <a:cubicBezTo>
                  <a:pt x="2368" y="1273"/>
                  <a:pt x="2358" y="1281"/>
                  <a:pt x="2354" y="1292"/>
                </a:cubicBezTo>
                <a:cubicBezTo>
                  <a:pt x="2350" y="1305"/>
                  <a:pt x="2353" y="1319"/>
                  <a:pt x="2362" y="1328"/>
                </a:cubicBezTo>
                <a:close/>
                <a:moveTo>
                  <a:pt x="1043" y="2072"/>
                </a:moveTo>
                <a:cubicBezTo>
                  <a:pt x="1024" y="1935"/>
                  <a:pt x="1013" y="1794"/>
                  <a:pt x="1013" y="1651"/>
                </a:cubicBezTo>
                <a:cubicBezTo>
                  <a:pt x="1013" y="1559"/>
                  <a:pt x="1017" y="1470"/>
                  <a:pt x="1025" y="1383"/>
                </a:cubicBezTo>
                <a:cubicBezTo>
                  <a:pt x="1199" y="1420"/>
                  <a:pt x="1398" y="1444"/>
                  <a:pt x="1612" y="1454"/>
                </a:cubicBezTo>
                <a:cubicBezTo>
                  <a:pt x="1612" y="1519"/>
                  <a:pt x="1611" y="1584"/>
                  <a:pt x="1611" y="1651"/>
                </a:cubicBezTo>
                <a:cubicBezTo>
                  <a:pt x="1611" y="1815"/>
                  <a:pt x="1614" y="1976"/>
                  <a:pt x="1619" y="2131"/>
                </a:cubicBezTo>
                <a:cubicBezTo>
                  <a:pt x="1415" y="2123"/>
                  <a:pt x="1220" y="2103"/>
                  <a:pt x="1043" y="2072"/>
                </a:cubicBezTo>
                <a:close/>
                <a:moveTo>
                  <a:pt x="1032" y="1314"/>
                </a:moveTo>
                <a:cubicBezTo>
                  <a:pt x="1065" y="1012"/>
                  <a:pt x="1141" y="742"/>
                  <a:pt x="1247" y="531"/>
                </a:cubicBezTo>
                <a:cubicBezTo>
                  <a:pt x="1363" y="568"/>
                  <a:pt x="1504" y="591"/>
                  <a:pt x="1650" y="601"/>
                </a:cubicBezTo>
                <a:cubicBezTo>
                  <a:pt x="1631" y="826"/>
                  <a:pt x="1618" y="1095"/>
                  <a:pt x="1613" y="1385"/>
                </a:cubicBezTo>
                <a:cubicBezTo>
                  <a:pt x="1395" y="1375"/>
                  <a:pt x="1199" y="1350"/>
                  <a:pt x="1032" y="1314"/>
                </a:cubicBezTo>
                <a:close/>
                <a:moveTo>
                  <a:pt x="1656" y="532"/>
                </a:moveTo>
                <a:cubicBezTo>
                  <a:pt x="1508" y="523"/>
                  <a:pt x="1380" y="500"/>
                  <a:pt x="1280" y="470"/>
                </a:cubicBezTo>
                <a:cubicBezTo>
                  <a:pt x="1404" y="252"/>
                  <a:pt x="1561" y="108"/>
                  <a:pt x="1735" y="76"/>
                </a:cubicBezTo>
                <a:cubicBezTo>
                  <a:pt x="1710" y="143"/>
                  <a:pt x="1683" y="269"/>
                  <a:pt x="1659" y="505"/>
                </a:cubicBezTo>
                <a:cubicBezTo>
                  <a:pt x="1658" y="514"/>
                  <a:pt x="1657" y="523"/>
                  <a:pt x="1656" y="532"/>
                </a:cubicBezTo>
                <a:close/>
                <a:moveTo>
                  <a:pt x="1809" y="537"/>
                </a:moveTo>
                <a:cubicBezTo>
                  <a:pt x="1780" y="537"/>
                  <a:pt x="1753" y="536"/>
                  <a:pt x="1725" y="536"/>
                </a:cubicBezTo>
                <a:cubicBezTo>
                  <a:pt x="1752" y="262"/>
                  <a:pt x="1786" y="101"/>
                  <a:pt x="1814" y="70"/>
                </a:cubicBezTo>
                <a:cubicBezTo>
                  <a:pt x="1965" y="74"/>
                  <a:pt x="2103" y="238"/>
                  <a:pt x="2208" y="501"/>
                </a:cubicBezTo>
                <a:cubicBezTo>
                  <a:pt x="2095" y="523"/>
                  <a:pt x="1959" y="537"/>
                  <a:pt x="1809" y="537"/>
                </a:cubicBezTo>
                <a:close/>
                <a:moveTo>
                  <a:pt x="2035" y="97"/>
                </a:moveTo>
                <a:cubicBezTo>
                  <a:pt x="2216" y="142"/>
                  <a:pt x="2385" y="240"/>
                  <a:pt x="2529" y="379"/>
                </a:cubicBezTo>
                <a:cubicBezTo>
                  <a:pt x="2481" y="419"/>
                  <a:pt x="2394" y="457"/>
                  <a:pt x="2278" y="486"/>
                </a:cubicBezTo>
                <a:cubicBezTo>
                  <a:pt x="2211" y="314"/>
                  <a:pt x="2128" y="181"/>
                  <a:pt x="2035" y="97"/>
                </a:cubicBezTo>
                <a:close/>
                <a:moveTo>
                  <a:pt x="1497" y="111"/>
                </a:moveTo>
                <a:cubicBezTo>
                  <a:pt x="1392" y="189"/>
                  <a:pt x="1297" y="304"/>
                  <a:pt x="1217" y="448"/>
                </a:cubicBezTo>
                <a:cubicBezTo>
                  <a:pt x="1130" y="415"/>
                  <a:pt x="1073" y="376"/>
                  <a:pt x="1053" y="337"/>
                </a:cubicBezTo>
                <a:cubicBezTo>
                  <a:pt x="1186" y="233"/>
                  <a:pt x="1336" y="156"/>
                  <a:pt x="1497" y="111"/>
                </a:cubicBezTo>
                <a:close/>
                <a:moveTo>
                  <a:pt x="1185" y="510"/>
                </a:moveTo>
                <a:cubicBezTo>
                  <a:pt x="1076" y="725"/>
                  <a:pt x="999" y="997"/>
                  <a:pt x="964" y="1299"/>
                </a:cubicBezTo>
                <a:cubicBezTo>
                  <a:pt x="773" y="1252"/>
                  <a:pt x="624" y="1191"/>
                  <a:pt x="527" y="1124"/>
                </a:cubicBezTo>
                <a:cubicBezTo>
                  <a:pt x="618" y="825"/>
                  <a:pt x="784" y="568"/>
                  <a:pt x="999" y="382"/>
                </a:cubicBezTo>
                <a:cubicBezTo>
                  <a:pt x="1032" y="433"/>
                  <a:pt x="1098" y="476"/>
                  <a:pt x="1185" y="510"/>
                </a:cubicBezTo>
                <a:close/>
                <a:moveTo>
                  <a:pt x="1406" y="2188"/>
                </a:moveTo>
                <a:cubicBezTo>
                  <a:pt x="1396" y="2187"/>
                  <a:pt x="1386" y="2186"/>
                  <a:pt x="1376" y="2185"/>
                </a:cubicBezTo>
                <a:cubicBezTo>
                  <a:pt x="1386" y="2186"/>
                  <a:pt x="1396" y="2187"/>
                  <a:pt x="1406" y="2188"/>
                </a:cubicBezTo>
                <a:close/>
                <a:moveTo>
                  <a:pt x="1940" y="2133"/>
                </a:moveTo>
                <a:cubicBezTo>
                  <a:pt x="1897" y="2134"/>
                  <a:pt x="1853" y="2135"/>
                  <a:pt x="1809" y="2135"/>
                </a:cubicBezTo>
                <a:cubicBezTo>
                  <a:pt x="1768" y="2135"/>
                  <a:pt x="1728" y="2134"/>
                  <a:pt x="1688" y="2133"/>
                </a:cubicBezTo>
                <a:cubicBezTo>
                  <a:pt x="1683" y="1977"/>
                  <a:pt x="1680" y="1816"/>
                  <a:pt x="1680" y="1651"/>
                </a:cubicBezTo>
                <a:cubicBezTo>
                  <a:pt x="1680" y="1584"/>
                  <a:pt x="1681" y="1519"/>
                  <a:pt x="1681" y="1456"/>
                </a:cubicBezTo>
                <a:cubicBezTo>
                  <a:pt x="1723" y="1458"/>
                  <a:pt x="1766" y="1458"/>
                  <a:pt x="1809" y="1458"/>
                </a:cubicBezTo>
                <a:cubicBezTo>
                  <a:pt x="2012" y="1458"/>
                  <a:pt x="2207" y="1444"/>
                  <a:pt x="2390" y="1418"/>
                </a:cubicBezTo>
                <a:cubicBezTo>
                  <a:pt x="2395" y="1494"/>
                  <a:pt x="2397" y="1572"/>
                  <a:pt x="2397" y="1651"/>
                </a:cubicBezTo>
                <a:cubicBezTo>
                  <a:pt x="2397" y="1725"/>
                  <a:pt x="2395" y="1799"/>
                  <a:pt x="2391" y="1872"/>
                </a:cubicBezTo>
                <a:cubicBezTo>
                  <a:pt x="2249" y="2006"/>
                  <a:pt x="2091" y="2087"/>
                  <a:pt x="1940" y="2133"/>
                </a:cubicBezTo>
                <a:close/>
                <a:moveTo>
                  <a:pt x="2460" y="1426"/>
                </a:moveTo>
                <a:cubicBezTo>
                  <a:pt x="2616" y="1582"/>
                  <a:pt x="2616" y="1582"/>
                  <a:pt x="2616" y="1582"/>
                </a:cubicBezTo>
                <a:cubicBezTo>
                  <a:pt x="2569" y="1664"/>
                  <a:pt x="2518" y="1735"/>
                  <a:pt x="2463" y="1797"/>
                </a:cubicBezTo>
                <a:cubicBezTo>
                  <a:pt x="2465" y="1748"/>
                  <a:pt x="2466" y="1699"/>
                  <a:pt x="2466" y="1651"/>
                </a:cubicBezTo>
                <a:cubicBezTo>
                  <a:pt x="2466" y="1574"/>
                  <a:pt x="2464" y="1499"/>
                  <a:pt x="2460" y="1426"/>
                </a:cubicBezTo>
                <a:close/>
                <a:moveTo>
                  <a:pt x="2302" y="550"/>
                </a:moveTo>
                <a:cubicBezTo>
                  <a:pt x="2420" y="521"/>
                  <a:pt x="2517" y="480"/>
                  <a:pt x="2577" y="428"/>
                </a:cubicBezTo>
                <a:cubicBezTo>
                  <a:pt x="2758" y="622"/>
                  <a:pt x="2897" y="885"/>
                  <a:pt x="2968" y="1193"/>
                </a:cubicBezTo>
                <a:cubicBezTo>
                  <a:pt x="2940" y="1206"/>
                  <a:pt x="2911" y="1218"/>
                  <a:pt x="2879" y="1230"/>
                </a:cubicBezTo>
                <a:cubicBezTo>
                  <a:pt x="2448" y="1264"/>
                  <a:pt x="2448" y="1264"/>
                  <a:pt x="2448" y="1264"/>
                </a:cubicBezTo>
                <a:cubicBezTo>
                  <a:pt x="2423" y="993"/>
                  <a:pt x="2373" y="750"/>
                  <a:pt x="2302" y="550"/>
                </a:cubicBezTo>
                <a:close/>
                <a:moveTo>
                  <a:pt x="3323" y="1194"/>
                </a:moveTo>
                <a:cubicBezTo>
                  <a:pt x="3078" y="1214"/>
                  <a:pt x="3078" y="1214"/>
                  <a:pt x="3078" y="1214"/>
                </a:cubicBezTo>
                <a:cubicBezTo>
                  <a:pt x="3173" y="1160"/>
                  <a:pt x="3236" y="1099"/>
                  <a:pt x="3266" y="1035"/>
                </a:cubicBezTo>
                <a:cubicBezTo>
                  <a:pt x="3287" y="1087"/>
                  <a:pt x="3307" y="1140"/>
                  <a:pt x="3323" y="1194"/>
                </a:cubicBezTo>
                <a:close/>
                <a:moveTo>
                  <a:pt x="3214" y="926"/>
                </a:moveTo>
                <a:cubicBezTo>
                  <a:pt x="3216" y="933"/>
                  <a:pt x="3217" y="940"/>
                  <a:pt x="3217" y="947"/>
                </a:cubicBezTo>
                <a:cubicBezTo>
                  <a:pt x="3217" y="1020"/>
                  <a:pt x="3151" y="1094"/>
                  <a:pt x="3031" y="1161"/>
                </a:cubicBezTo>
                <a:cubicBezTo>
                  <a:pt x="2956" y="846"/>
                  <a:pt x="2811" y="576"/>
                  <a:pt x="2622" y="376"/>
                </a:cubicBezTo>
                <a:cubicBezTo>
                  <a:pt x="2635" y="354"/>
                  <a:pt x="2641" y="332"/>
                  <a:pt x="2641" y="308"/>
                </a:cubicBezTo>
                <a:cubicBezTo>
                  <a:pt x="2641" y="308"/>
                  <a:pt x="2641" y="307"/>
                  <a:pt x="2641" y="307"/>
                </a:cubicBezTo>
                <a:cubicBezTo>
                  <a:pt x="2882" y="456"/>
                  <a:pt x="3082" y="669"/>
                  <a:pt x="3214" y="926"/>
                </a:cubicBezTo>
                <a:close/>
                <a:moveTo>
                  <a:pt x="2542" y="250"/>
                </a:moveTo>
                <a:cubicBezTo>
                  <a:pt x="2562" y="270"/>
                  <a:pt x="2572" y="289"/>
                  <a:pt x="2572" y="308"/>
                </a:cubicBezTo>
                <a:cubicBezTo>
                  <a:pt x="2572" y="313"/>
                  <a:pt x="2571" y="318"/>
                  <a:pt x="2570" y="323"/>
                </a:cubicBezTo>
                <a:cubicBezTo>
                  <a:pt x="2514" y="270"/>
                  <a:pt x="2455" y="223"/>
                  <a:pt x="2394" y="182"/>
                </a:cubicBezTo>
                <a:cubicBezTo>
                  <a:pt x="2444" y="202"/>
                  <a:pt x="2494" y="225"/>
                  <a:pt x="2542" y="250"/>
                </a:cubicBezTo>
                <a:close/>
                <a:moveTo>
                  <a:pt x="977" y="307"/>
                </a:moveTo>
                <a:cubicBezTo>
                  <a:pt x="977" y="307"/>
                  <a:pt x="976" y="308"/>
                  <a:pt x="976" y="308"/>
                </a:cubicBezTo>
                <a:cubicBezTo>
                  <a:pt x="976" y="309"/>
                  <a:pt x="977" y="310"/>
                  <a:pt x="977" y="311"/>
                </a:cubicBezTo>
                <a:cubicBezTo>
                  <a:pt x="748" y="501"/>
                  <a:pt x="569" y="767"/>
                  <a:pt x="470" y="1078"/>
                </a:cubicBezTo>
                <a:cubicBezTo>
                  <a:pt x="425" y="1035"/>
                  <a:pt x="401" y="991"/>
                  <a:pt x="401" y="947"/>
                </a:cubicBezTo>
                <a:cubicBezTo>
                  <a:pt x="401" y="941"/>
                  <a:pt x="402" y="935"/>
                  <a:pt x="403" y="928"/>
                </a:cubicBezTo>
                <a:cubicBezTo>
                  <a:pt x="535" y="673"/>
                  <a:pt x="734" y="458"/>
                  <a:pt x="977" y="307"/>
                </a:cubicBezTo>
                <a:close/>
                <a:moveTo>
                  <a:pt x="353" y="1034"/>
                </a:moveTo>
                <a:cubicBezTo>
                  <a:pt x="372" y="1075"/>
                  <a:pt x="404" y="1113"/>
                  <a:pt x="448" y="1150"/>
                </a:cubicBezTo>
                <a:cubicBezTo>
                  <a:pt x="404" y="1308"/>
                  <a:pt x="381" y="1476"/>
                  <a:pt x="381" y="1651"/>
                </a:cubicBezTo>
                <a:cubicBezTo>
                  <a:pt x="381" y="1701"/>
                  <a:pt x="383" y="1751"/>
                  <a:pt x="387" y="1801"/>
                </a:cubicBezTo>
                <a:cubicBezTo>
                  <a:pt x="332" y="1760"/>
                  <a:pt x="279" y="1716"/>
                  <a:pt x="230" y="1670"/>
                </a:cubicBezTo>
                <a:cubicBezTo>
                  <a:pt x="229" y="1664"/>
                  <a:pt x="228" y="1657"/>
                  <a:pt x="228" y="1651"/>
                </a:cubicBezTo>
                <a:cubicBezTo>
                  <a:pt x="228" y="1432"/>
                  <a:pt x="272" y="1224"/>
                  <a:pt x="353" y="1034"/>
                </a:cubicBezTo>
                <a:close/>
                <a:moveTo>
                  <a:pt x="1662" y="2869"/>
                </a:moveTo>
                <a:cubicBezTo>
                  <a:pt x="1664" y="2869"/>
                  <a:pt x="1665" y="2869"/>
                  <a:pt x="1667" y="2869"/>
                </a:cubicBezTo>
                <a:cubicBezTo>
                  <a:pt x="1688" y="3057"/>
                  <a:pt x="1711" y="3164"/>
                  <a:pt x="1734" y="3224"/>
                </a:cubicBezTo>
                <a:cubicBezTo>
                  <a:pt x="1570" y="3193"/>
                  <a:pt x="1412" y="3057"/>
                  <a:pt x="1287" y="2839"/>
                </a:cubicBezTo>
                <a:cubicBezTo>
                  <a:pt x="1394" y="2853"/>
                  <a:pt x="1507" y="2863"/>
                  <a:pt x="1624" y="2867"/>
                </a:cubicBezTo>
                <a:cubicBezTo>
                  <a:pt x="1636" y="2868"/>
                  <a:pt x="1649" y="2868"/>
                  <a:pt x="1662" y="2869"/>
                </a:cubicBezTo>
                <a:close/>
                <a:moveTo>
                  <a:pt x="1809" y="2871"/>
                </a:moveTo>
                <a:cubicBezTo>
                  <a:pt x="1939" y="2871"/>
                  <a:pt x="2065" y="2866"/>
                  <a:pt x="2186" y="2855"/>
                </a:cubicBezTo>
                <a:cubicBezTo>
                  <a:pt x="2081" y="3092"/>
                  <a:pt x="1949" y="3228"/>
                  <a:pt x="1815" y="3231"/>
                </a:cubicBezTo>
                <a:cubicBezTo>
                  <a:pt x="1804" y="3219"/>
                  <a:pt x="1770" y="3157"/>
                  <a:pt x="1737" y="2871"/>
                </a:cubicBezTo>
                <a:cubicBezTo>
                  <a:pt x="1761" y="2871"/>
                  <a:pt x="1785" y="2871"/>
                  <a:pt x="1809" y="2871"/>
                </a:cubicBezTo>
                <a:close/>
                <a:moveTo>
                  <a:pt x="2265" y="2847"/>
                </a:moveTo>
                <a:cubicBezTo>
                  <a:pt x="2405" y="2832"/>
                  <a:pt x="2537" y="2809"/>
                  <a:pt x="2656" y="2781"/>
                </a:cubicBezTo>
                <a:cubicBezTo>
                  <a:pt x="2485" y="3000"/>
                  <a:pt x="2271" y="3147"/>
                  <a:pt x="2035" y="3204"/>
                </a:cubicBezTo>
                <a:cubicBezTo>
                  <a:pt x="2120" y="3128"/>
                  <a:pt x="2198" y="3007"/>
                  <a:pt x="2265" y="2847"/>
                </a:cubicBezTo>
                <a:close/>
                <a:moveTo>
                  <a:pt x="2374" y="2763"/>
                </a:moveTo>
                <a:cubicBezTo>
                  <a:pt x="2517" y="2716"/>
                  <a:pt x="2657" y="2654"/>
                  <a:pt x="2789" y="2578"/>
                </a:cubicBezTo>
                <a:cubicBezTo>
                  <a:pt x="2767" y="2618"/>
                  <a:pt x="2743" y="2657"/>
                  <a:pt x="2718" y="2693"/>
                </a:cubicBezTo>
                <a:cubicBezTo>
                  <a:pt x="2615" y="2722"/>
                  <a:pt x="2499" y="2745"/>
                  <a:pt x="2374" y="2763"/>
                </a:cubicBezTo>
                <a:close/>
                <a:moveTo>
                  <a:pt x="1491" y="3189"/>
                </a:moveTo>
                <a:cubicBezTo>
                  <a:pt x="1237" y="3119"/>
                  <a:pt x="1007" y="2964"/>
                  <a:pt x="827" y="2745"/>
                </a:cubicBezTo>
                <a:cubicBezTo>
                  <a:pt x="938" y="2779"/>
                  <a:pt x="1064" y="2806"/>
                  <a:pt x="1201" y="2827"/>
                </a:cubicBezTo>
                <a:cubicBezTo>
                  <a:pt x="1285" y="2987"/>
                  <a:pt x="1384" y="3109"/>
                  <a:pt x="1491" y="3189"/>
                </a:cubicBezTo>
                <a:close/>
                <a:moveTo>
                  <a:pt x="753" y="2647"/>
                </a:moveTo>
                <a:cubicBezTo>
                  <a:pt x="724" y="2605"/>
                  <a:pt x="696" y="2560"/>
                  <a:pt x="669" y="2513"/>
                </a:cubicBezTo>
                <a:cubicBezTo>
                  <a:pt x="783" y="2603"/>
                  <a:pt x="900" y="2671"/>
                  <a:pt x="1014" y="2722"/>
                </a:cubicBezTo>
                <a:cubicBezTo>
                  <a:pt x="918" y="2701"/>
                  <a:pt x="831" y="2676"/>
                  <a:pt x="753" y="2647"/>
                </a:cubicBezTo>
                <a:close/>
                <a:moveTo>
                  <a:pt x="533" y="2393"/>
                </a:moveTo>
                <a:cubicBezTo>
                  <a:pt x="565" y="2466"/>
                  <a:pt x="601" y="2535"/>
                  <a:pt x="640" y="2600"/>
                </a:cubicBezTo>
                <a:cubicBezTo>
                  <a:pt x="563" y="2563"/>
                  <a:pt x="502" y="2523"/>
                  <a:pt x="461" y="2479"/>
                </a:cubicBezTo>
                <a:cubicBezTo>
                  <a:pt x="460" y="2478"/>
                  <a:pt x="459" y="2478"/>
                  <a:pt x="459" y="2477"/>
                </a:cubicBezTo>
                <a:cubicBezTo>
                  <a:pt x="389" y="2363"/>
                  <a:pt x="334" y="2240"/>
                  <a:pt x="295" y="2108"/>
                </a:cubicBezTo>
                <a:cubicBezTo>
                  <a:pt x="370" y="2218"/>
                  <a:pt x="450" y="2312"/>
                  <a:pt x="533" y="2393"/>
                </a:cubicBezTo>
                <a:close/>
                <a:moveTo>
                  <a:pt x="577" y="2646"/>
                </a:moveTo>
                <a:cubicBezTo>
                  <a:pt x="617" y="2667"/>
                  <a:pt x="661" y="2686"/>
                  <a:pt x="709" y="2705"/>
                </a:cubicBezTo>
                <a:cubicBezTo>
                  <a:pt x="793" y="2822"/>
                  <a:pt x="889" y="2924"/>
                  <a:pt x="995" y="3009"/>
                </a:cubicBezTo>
                <a:cubicBezTo>
                  <a:pt x="836" y="2914"/>
                  <a:pt x="694" y="2791"/>
                  <a:pt x="577" y="2646"/>
                </a:cubicBezTo>
                <a:close/>
                <a:moveTo>
                  <a:pt x="2405" y="3113"/>
                </a:moveTo>
                <a:cubicBezTo>
                  <a:pt x="2539" y="3023"/>
                  <a:pt x="2660" y="2901"/>
                  <a:pt x="2762" y="2753"/>
                </a:cubicBezTo>
                <a:cubicBezTo>
                  <a:pt x="2865" y="2724"/>
                  <a:pt x="2957" y="2689"/>
                  <a:pt x="3033" y="2650"/>
                </a:cubicBezTo>
                <a:cubicBezTo>
                  <a:pt x="2865" y="2854"/>
                  <a:pt x="2648" y="3013"/>
                  <a:pt x="2405" y="3113"/>
                </a:cubicBezTo>
                <a:close/>
                <a:moveTo>
                  <a:pt x="3154" y="2482"/>
                </a:moveTo>
                <a:cubicBezTo>
                  <a:pt x="3087" y="2551"/>
                  <a:pt x="2971" y="2613"/>
                  <a:pt x="2820" y="2663"/>
                </a:cubicBezTo>
                <a:cubicBezTo>
                  <a:pt x="2850" y="2614"/>
                  <a:pt x="2877" y="2562"/>
                  <a:pt x="2903" y="2508"/>
                </a:cubicBezTo>
                <a:cubicBezTo>
                  <a:pt x="3029" y="2424"/>
                  <a:pt x="3147" y="2328"/>
                  <a:pt x="3253" y="2219"/>
                </a:cubicBezTo>
                <a:cubicBezTo>
                  <a:pt x="3276" y="2242"/>
                  <a:pt x="3276" y="2242"/>
                  <a:pt x="3276" y="2242"/>
                </a:cubicBezTo>
                <a:cubicBezTo>
                  <a:pt x="3242" y="2326"/>
                  <a:pt x="3201" y="2406"/>
                  <a:pt x="3154" y="2482"/>
                </a:cubicBezTo>
                <a:close/>
                <a:moveTo>
                  <a:pt x="3496" y="2364"/>
                </a:moveTo>
                <a:cubicBezTo>
                  <a:pt x="3340" y="2209"/>
                  <a:pt x="3340" y="2209"/>
                  <a:pt x="3340" y="2209"/>
                </a:cubicBezTo>
                <a:cubicBezTo>
                  <a:pt x="3340" y="2209"/>
                  <a:pt x="3340" y="2209"/>
                  <a:pt x="3340" y="2209"/>
                </a:cubicBezTo>
                <a:cubicBezTo>
                  <a:pt x="3277" y="2145"/>
                  <a:pt x="3277" y="2145"/>
                  <a:pt x="3277" y="2145"/>
                </a:cubicBezTo>
                <a:cubicBezTo>
                  <a:pt x="3270" y="2138"/>
                  <a:pt x="3260" y="2133"/>
                  <a:pt x="3251" y="2135"/>
                </a:cubicBezTo>
                <a:cubicBezTo>
                  <a:pt x="3242" y="2135"/>
                  <a:pt x="3233" y="2139"/>
                  <a:pt x="3227" y="2146"/>
                </a:cubicBezTo>
                <a:cubicBezTo>
                  <a:pt x="2839" y="2562"/>
                  <a:pt x="2263" y="2805"/>
                  <a:pt x="1714" y="2801"/>
                </a:cubicBezTo>
                <a:cubicBezTo>
                  <a:pt x="1678" y="2800"/>
                  <a:pt x="1643" y="2799"/>
                  <a:pt x="1607" y="2797"/>
                </a:cubicBezTo>
                <a:cubicBezTo>
                  <a:pt x="1529" y="2792"/>
                  <a:pt x="1451" y="2782"/>
                  <a:pt x="1375" y="2766"/>
                </a:cubicBezTo>
                <a:cubicBezTo>
                  <a:pt x="1135" y="2716"/>
                  <a:pt x="848" y="2601"/>
                  <a:pt x="587" y="2349"/>
                </a:cubicBezTo>
                <a:cubicBezTo>
                  <a:pt x="585" y="2346"/>
                  <a:pt x="583" y="2344"/>
                  <a:pt x="581" y="2343"/>
                </a:cubicBezTo>
                <a:cubicBezTo>
                  <a:pt x="460" y="2225"/>
                  <a:pt x="345" y="2077"/>
                  <a:pt x="243" y="1893"/>
                </a:cubicBezTo>
                <a:cubicBezTo>
                  <a:pt x="243" y="1892"/>
                  <a:pt x="243" y="1891"/>
                  <a:pt x="242" y="1891"/>
                </a:cubicBezTo>
                <a:cubicBezTo>
                  <a:pt x="206" y="1825"/>
                  <a:pt x="171" y="1755"/>
                  <a:pt x="139" y="1679"/>
                </a:cubicBezTo>
                <a:cubicBezTo>
                  <a:pt x="148" y="1689"/>
                  <a:pt x="158" y="1697"/>
                  <a:pt x="168" y="1706"/>
                </a:cubicBezTo>
                <a:cubicBezTo>
                  <a:pt x="169" y="1708"/>
                  <a:pt x="170" y="1709"/>
                  <a:pt x="172" y="1710"/>
                </a:cubicBezTo>
                <a:cubicBezTo>
                  <a:pt x="172" y="1710"/>
                  <a:pt x="172" y="1710"/>
                  <a:pt x="172" y="1710"/>
                </a:cubicBezTo>
                <a:cubicBezTo>
                  <a:pt x="174" y="1712"/>
                  <a:pt x="175" y="1713"/>
                  <a:pt x="177" y="1715"/>
                </a:cubicBezTo>
                <a:cubicBezTo>
                  <a:pt x="248" y="1781"/>
                  <a:pt x="325" y="1842"/>
                  <a:pt x="406" y="1898"/>
                </a:cubicBezTo>
                <a:cubicBezTo>
                  <a:pt x="407" y="1899"/>
                  <a:pt x="408" y="1899"/>
                  <a:pt x="408" y="1900"/>
                </a:cubicBezTo>
                <a:cubicBezTo>
                  <a:pt x="590" y="2024"/>
                  <a:pt x="794" y="2120"/>
                  <a:pt x="1005" y="2182"/>
                </a:cubicBezTo>
                <a:cubicBezTo>
                  <a:pt x="1008" y="2183"/>
                  <a:pt x="1011" y="2184"/>
                  <a:pt x="1014" y="2185"/>
                </a:cubicBezTo>
                <a:cubicBezTo>
                  <a:pt x="1227" y="2247"/>
                  <a:pt x="1446" y="2273"/>
                  <a:pt x="1655" y="2257"/>
                </a:cubicBezTo>
                <a:cubicBezTo>
                  <a:pt x="1655" y="2257"/>
                  <a:pt x="1656" y="2257"/>
                  <a:pt x="1656" y="2257"/>
                </a:cubicBezTo>
                <a:cubicBezTo>
                  <a:pt x="1657" y="2257"/>
                  <a:pt x="1657" y="2257"/>
                  <a:pt x="1658" y="2257"/>
                </a:cubicBezTo>
                <a:cubicBezTo>
                  <a:pt x="1658" y="2257"/>
                  <a:pt x="1659" y="2256"/>
                  <a:pt x="1659" y="2256"/>
                </a:cubicBezTo>
                <a:cubicBezTo>
                  <a:pt x="1663" y="2256"/>
                  <a:pt x="1667" y="2256"/>
                  <a:pt x="1671" y="2256"/>
                </a:cubicBezTo>
                <a:cubicBezTo>
                  <a:pt x="1986" y="2227"/>
                  <a:pt x="2417" y="2089"/>
                  <a:pt x="2689" y="1593"/>
                </a:cubicBezTo>
                <a:cubicBezTo>
                  <a:pt x="2697" y="1579"/>
                  <a:pt x="2694" y="1563"/>
                  <a:pt x="2684" y="1552"/>
                </a:cubicBezTo>
                <a:cubicBezTo>
                  <a:pt x="2464" y="1332"/>
                  <a:pt x="2464" y="1332"/>
                  <a:pt x="2464" y="1332"/>
                </a:cubicBezTo>
                <a:cubicBezTo>
                  <a:pt x="3586" y="1243"/>
                  <a:pt x="3586" y="1243"/>
                  <a:pt x="3586" y="1243"/>
                </a:cubicBezTo>
                <a:lnTo>
                  <a:pt x="3496" y="23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>
            <a:off x="7198391" y="6884253"/>
            <a:ext cx="1586330" cy="1586330"/>
          </a:xfrm>
          <a:custGeom>
            <a:avLst/>
            <a:gdLst>
              <a:gd name="T0" fmla="*/ 667 w 1470"/>
              <a:gd name="T1" fmla="*/ 357 h 1467"/>
              <a:gd name="T2" fmla="*/ 667 w 1470"/>
              <a:gd name="T3" fmla="*/ 1242 h 1467"/>
              <a:gd name="T4" fmla="*/ 1034 w 1470"/>
              <a:gd name="T5" fmla="*/ 553 h 1467"/>
              <a:gd name="T6" fmla="*/ 1067 w 1470"/>
              <a:gd name="T7" fmla="*/ 531 h 1467"/>
              <a:gd name="T8" fmla="*/ 667 w 1470"/>
              <a:gd name="T9" fmla="*/ 1282 h 1467"/>
              <a:gd name="T10" fmla="*/ 667 w 1470"/>
              <a:gd name="T11" fmla="*/ 318 h 1467"/>
              <a:gd name="T12" fmla="*/ 931 w 1470"/>
              <a:gd name="T13" fmla="*/ 420 h 1467"/>
              <a:gd name="T14" fmla="*/ 667 w 1470"/>
              <a:gd name="T15" fmla="*/ 542 h 1467"/>
              <a:gd name="T16" fmla="*/ 805 w 1470"/>
              <a:gd name="T17" fmla="*/ 559 h 1467"/>
              <a:gd name="T18" fmla="*/ 667 w 1470"/>
              <a:gd name="T19" fmla="*/ 503 h 1467"/>
              <a:gd name="T20" fmla="*/ 667 w 1470"/>
              <a:gd name="T21" fmla="*/ 1097 h 1467"/>
              <a:gd name="T22" fmla="*/ 930 w 1470"/>
              <a:gd name="T23" fmla="*/ 662 h 1467"/>
              <a:gd name="T24" fmla="*/ 895 w 1470"/>
              <a:gd name="T25" fmla="*/ 680 h 1467"/>
              <a:gd name="T26" fmla="*/ 667 w 1470"/>
              <a:gd name="T27" fmla="*/ 1057 h 1467"/>
              <a:gd name="T28" fmla="*/ 667 w 1470"/>
              <a:gd name="T29" fmla="*/ 542 h 1467"/>
              <a:gd name="T30" fmla="*/ 1256 w 1470"/>
              <a:gd name="T31" fmla="*/ 237 h 1467"/>
              <a:gd name="T32" fmla="*/ 1388 w 1470"/>
              <a:gd name="T33" fmla="*/ 307 h 1467"/>
              <a:gd name="T34" fmla="*/ 1202 w 1470"/>
              <a:gd name="T35" fmla="*/ 291 h 1467"/>
              <a:gd name="T36" fmla="*/ 1333 w 1470"/>
              <a:gd name="T37" fmla="*/ 361 h 1467"/>
              <a:gd name="T38" fmla="*/ 736 w 1470"/>
              <a:gd name="T39" fmla="*/ 756 h 1467"/>
              <a:gd name="T40" fmla="*/ 667 w 1470"/>
              <a:gd name="T41" fmla="*/ 882 h 1467"/>
              <a:gd name="T42" fmla="*/ 667 w 1470"/>
              <a:gd name="T43" fmla="*/ 718 h 1467"/>
              <a:gd name="T44" fmla="*/ 1150 w 1470"/>
              <a:gd name="T45" fmla="*/ 295 h 1467"/>
              <a:gd name="T46" fmla="*/ 1135 w 1470"/>
              <a:gd name="T47" fmla="*/ 109 h 1467"/>
              <a:gd name="T48" fmla="*/ 1205 w 1470"/>
              <a:gd name="T49" fmla="*/ 240 h 1467"/>
              <a:gd name="T50" fmla="*/ 1190 w 1470"/>
              <a:gd name="T51" fmla="*/ 54 h 1467"/>
              <a:gd name="T52" fmla="*/ 1260 w 1470"/>
              <a:gd name="T53" fmla="*/ 186 h 1467"/>
              <a:gd name="T54" fmla="*/ 1245 w 1470"/>
              <a:gd name="T55" fmla="*/ 0 h 1467"/>
              <a:gd name="T56" fmla="*/ 1315 w 1470"/>
              <a:gd name="T57" fmla="*/ 131 h 1467"/>
              <a:gd name="T58" fmla="*/ 1311 w 1470"/>
              <a:gd name="T59" fmla="*/ 183 h 1467"/>
              <a:gd name="T60" fmla="*/ 1442 w 1470"/>
              <a:gd name="T61" fmla="*/ 253 h 1467"/>
              <a:gd name="T62" fmla="*/ 707 w 1470"/>
              <a:gd name="T63" fmla="*/ 785 h 1467"/>
              <a:gd name="T64" fmla="*/ 661 w 1470"/>
              <a:gd name="T65" fmla="*/ 824 h 1467"/>
              <a:gd name="T66" fmla="*/ 649 w 1470"/>
              <a:gd name="T67" fmla="*/ 795 h 1467"/>
              <a:gd name="T68" fmla="*/ 667 w 1470"/>
              <a:gd name="T69" fmla="*/ 757 h 1467"/>
              <a:gd name="T70" fmla="*/ 667 w 1470"/>
              <a:gd name="T71" fmla="*/ 842 h 1467"/>
              <a:gd name="T72" fmla="*/ 707 w 1470"/>
              <a:gd name="T73" fmla="*/ 785 h 1467"/>
              <a:gd name="T74" fmla="*/ 1162 w 1470"/>
              <a:gd name="T75" fmla="*/ 415 h 1467"/>
              <a:gd name="T76" fmla="*/ 667 w 1470"/>
              <a:gd name="T77" fmla="*/ 1427 h 1467"/>
              <a:gd name="T78" fmla="*/ 667 w 1470"/>
              <a:gd name="T79" fmla="*/ 173 h 1467"/>
              <a:gd name="T80" fmla="*/ 1066 w 1470"/>
              <a:gd name="T81" fmla="*/ 290 h 1467"/>
              <a:gd name="T82" fmla="*/ 667 w 1470"/>
              <a:gd name="T83" fmla="*/ 133 h 1467"/>
              <a:gd name="T84" fmla="*/ 667 w 1470"/>
              <a:gd name="T85" fmla="*/ 1467 h 1467"/>
              <a:gd name="T86" fmla="*/ 1193 w 1470"/>
              <a:gd name="T87" fmla="*/ 391 h 1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70" h="1467">
                <a:moveTo>
                  <a:pt x="904" y="426"/>
                </a:moveTo>
                <a:cubicBezTo>
                  <a:pt x="833" y="381"/>
                  <a:pt x="751" y="357"/>
                  <a:pt x="667" y="357"/>
                </a:cubicBezTo>
                <a:cubicBezTo>
                  <a:pt x="423" y="357"/>
                  <a:pt x="225" y="556"/>
                  <a:pt x="225" y="800"/>
                </a:cubicBezTo>
                <a:cubicBezTo>
                  <a:pt x="225" y="1044"/>
                  <a:pt x="423" y="1242"/>
                  <a:pt x="667" y="1242"/>
                </a:cubicBezTo>
                <a:cubicBezTo>
                  <a:pt x="911" y="1242"/>
                  <a:pt x="1109" y="1044"/>
                  <a:pt x="1109" y="800"/>
                </a:cubicBezTo>
                <a:cubicBezTo>
                  <a:pt x="1109" y="712"/>
                  <a:pt x="1083" y="626"/>
                  <a:pt x="1034" y="553"/>
                </a:cubicBezTo>
                <a:cubicBezTo>
                  <a:pt x="1028" y="544"/>
                  <a:pt x="1031" y="532"/>
                  <a:pt x="1040" y="526"/>
                </a:cubicBezTo>
                <a:cubicBezTo>
                  <a:pt x="1049" y="520"/>
                  <a:pt x="1061" y="522"/>
                  <a:pt x="1067" y="531"/>
                </a:cubicBezTo>
                <a:cubicBezTo>
                  <a:pt x="1121" y="611"/>
                  <a:pt x="1149" y="704"/>
                  <a:pt x="1149" y="800"/>
                </a:cubicBezTo>
                <a:cubicBezTo>
                  <a:pt x="1149" y="1066"/>
                  <a:pt x="933" y="1282"/>
                  <a:pt x="667" y="1282"/>
                </a:cubicBezTo>
                <a:cubicBezTo>
                  <a:pt x="401" y="1282"/>
                  <a:pt x="185" y="1066"/>
                  <a:pt x="185" y="800"/>
                </a:cubicBezTo>
                <a:cubicBezTo>
                  <a:pt x="185" y="534"/>
                  <a:pt x="401" y="318"/>
                  <a:pt x="667" y="318"/>
                </a:cubicBezTo>
                <a:cubicBezTo>
                  <a:pt x="759" y="318"/>
                  <a:pt x="848" y="344"/>
                  <a:pt x="925" y="393"/>
                </a:cubicBezTo>
                <a:cubicBezTo>
                  <a:pt x="935" y="399"/>
                  <a:pt x="937" y="411"/>
                  <a:pt x="931" y="420"/>
                </a:cubicBezTo>
                <a:cubicBezTo>
                  <a:pt x="925" y="429"/>
                  <a:pt x="913" y="432"/>
                  <a:pt x="904" y="426"/>
                </a:cubicBezTo>
                <a:close/>
                <a:moveTo>
                  <a:pt x="667" y="542"/>
                </a:moveTo>
                <a:cubicBezTo>
                  <a:pt x="706" y="542"/>
                  <a:pt x="744" y="551"/>
                  <a:pt x="779" y="568"/>
                </a:cubicBezTo>
                <a:cubicBezTo>
                  <a:pt x="789" y="573"/>
                  <a:pt x="800" y="568"/>
                  <a:pt x="805" y="559"/>
                </a:cubicBezTo>
                <a:cubicBezTo>
                  <a:pt x="810" y="549"/>
                  <a:pt x="806" y="537"/>
                  <a:pt x="796" y="532"/>
                </a:cubicBezTo>
                <a:cubicBezTo>
                  <a:pt x="756" y="513"/>
                  <a:pt x="712" y="503"/>
                  <a:pt x="667" y="503"/>
                </a:cubicBezTo>
                <a:cubicBezTo>
                  <a:pt x="503" y="503"/>
                  <a:pt x="370" y="636"/>
                  <a:pt x="370" y="800"/>
                </a:cubicBezTo>
                <a:cubicBezTo>
                  <a:pt x="370" y="964"/>
                  <a:pt x="503" y="1097"/>
                  <a:pt x="667" y="1097"/>
                </a:cubicBezTo>
                <a:cubicBezTo>
                  <a:pt x="831" y="1097"/>
                  <a:pt x="964" y="964"/>
                  <a:pt x="964" y="800"/>
                </a:cubicBezTo>
                <a:cubicBezTo>
                  <a:pt x="964" y="752"/>
                  <a:pt x="952" y="704"/>
                  <a:pt x="930" y="662"/>
                </a:cubicBezTo>
                <a:cubicBezTo>
                  <a:pt x="925" y="652"/>
                  <a:pt x="913" y="648"/>
                  <a:pt x="903" y="654"/>
                </a:cubicBezTo>
                <a:cubicBezTo>
                  <a:pt x="894" y="659"/>
                  <a:pt x="890" y="671"/>
                  <a:pt x="895" y="680"/>
                </a:cubicBezTo>
                <a:cubicBezTo>
                  <a:pt x="914" y="717"/>
                  <a:pt x="924" y="758"/>
                  <a:pt x="924" y="800"/>
                </a:cubicBezTo>
                <a:cubicBezTo>
                  <a:pt x="924" y="942"/>
                  <a:pt x="809" y="1057"/>
                  <a:pt x="667" y="1057"/>
                </a:cubicBezTo>
                <a:cubicBezTo>
                  <a:pt x="525" y="1057"/>
                  <a:pt x="409" y="942"/>
                  <a:pt x="409" y="800"/>
                </a:cubicBezTo>
                <a:cubicBezTo>
                  <a:pt x="409" y="658"/>
                  <a:pt x="525" y="542"/>
                  <a:pt x="667" y="542"/>
                </a:cubicBezTo>
                <a:close/>
                <a:moveTo>
                  <a:pt x="1283" y="210"/>
                </a:moveTo>
                <a:cubicBezTo>
                  <a:pt x="1256" y="237"/>
                  <a:pt x="1256" y="237"/>
                  <a:pt x="1256" y="237"/>
                </a:cubicBezTo>
                <a:cubicBezTo>
                  <a:pt x="1415" y="280"/>
                  <a:pt x="1415" y="280"/>
                  <a:pt x="1415" y="280"/>
                </a:cubicBezTo>
                <a:cubicBezTo>
                  <a:pt x="1388" y="307"/>
                  <a:pt x="1388" y="307"/>
                  <a:pt x="1388" y="307"/>
                </a:cubicBezTo>
                <a:cubicBezTo>
                  <a:pt x="1229" y="264"/>
                  <a:pt x="1229" y="264"/>
                  <a:pt x="1229" y="264"/>
                </a:cubicBezTo>
                <a:cubicBezTo>
                  <a:pt x="1202" y="291"/>
                  <a:pt x="1202" y="291"/>
                  <a:pt x="1202" y="291"/>
                </a:cubicBezTo>
                <a:cubicBezTo>
                  <a:pt x="1360" y="334"/>
                  <a:pt x="1360" y="334"/>
                  <a:pt x="1360" y="334"/>
                </a:cubicBezTo>
                <a:cubicBezTo>
                  <a:pt x="1333" y="361"/>
                  <a:pt x="1333" y="361"/>
                  <a:pt x="1333" y="361"/>
                </a:cubicBezTo>
                <a:cubicBezTo>
                  <a:pt x="1174" y="319"/>
                  <a:pt x="1174" y="319"/>
                  <a:pt x="1174" y="319"/>
                </a:cubicBezTo>
                <a:cubicBezTo>
                  <a:pt x="736" y="756"/>
                  <a:pt x="736" y="756"/>
                  <a:pt x="736" y="756"/>
                </a:cubicBezTo>
                <a:cubicBezTo>
                  <a:pt x="744" y="769"/>
                  <a:pt x="749" y="784"/>
                  <a:pt x="749" y="800"/>
                </a:cubicBezTo>
                <a:cubicBezTo>
                  <a:pt x="749" y="845"/>
                  <a:pt x="712" y="882"/>
                  <a:pt x="667" y="882"/>
                </a:cubicBezTo>
                <a:cubicBezTo>
                  <a:pt x="622" y="882"/>
                  <a:pt x="585" y="845"/>
                  <a:pt x="585" y="800"/>
                </a:cubicBezTo>
                <a:cubicBezTo>
                  <a:pt x="585" y="755"/>
                  <a:pt x="622" y="718"/>
                  <a:pt x="667" y="718"/>
                </a:cubicBezTo>
                <a:cubicBezTo>
                  <a:pt x="684" y="718"/>
                  <a:pt x="699" y="723"/>
                  <a:pt x="712" y="732"/>
                </a:cubicBezTo>
                <a:cubicBezTo>
                  <a:pt x="1150" y="295"/>
                  <a:pt x="1150" y="295"/>
                  <a:pt x="1150" y="295"/>
                </a:cubicBezTo>
                <a:cubicBezTo>
                  <a:pt x="1108" y="136"/>
                  <a:pt x="1108" y="136"/>
                  <a:pt x="1108" y="136"/>
                </a:cubicBezTo>
                <a:cubicBezTo>
                  <a:pt x="1135" y="109"/>
                  <a:pt x="1135" y="109"/>
                  <a:pt x="1135" y="109"/>
                </a:cubicBezTo>
                <a:cubicBezTo>
                  <a:pt x="1178" y="268"/>
                  <a:pt x="1178" y="268"/>
                  <a:pt x="1178" y="268"/>
                </a:cubicBezTo>
                <a:cubicBezTo>
                  <a:pt x="1205" y="240"/>
                  <a:pt x="1205" y="240"/>
                  <a:pt x="1205" y="240"/>
                </a:cubicBezTo>
                <a:cubicBezTo>
                  <a:pt x="1163" y="81"/>
                  <a:pt x="1163" y="81"/>
                  <a:pt x="1163" y="81"/>
                </a:cubicBezTo>
                <a:cubicBezTo>
                  <a:pt x="1190" y="54"/>
                  <a:pt x="1190" y="54"/>
                  <a:pt x="1190" y="54"/>
                </a:cubicBezTo>
                <a:cubicBezTo>
                  <a:pt x="1232" y="213"/>
                  <a:pt x="1232" y="213"/>
                  <a:pt x="1232" y="213"/>
                </a:cubicBezTo>
                <a:cubicBezTo>
                  <a:pt x="1260" y="186"/>
                  <a:pt x="1260" y="186"/>
                  <a:pt x="1260" y="186"/>
                </a:cubicBezTo>
                <a:cubicBezTo>
                  <a:pt x="1217" y="27"/>
                  <a:pt x="1217" y="27"/>
                  <a:pt x="1217" y="27"/>
                </a:cubicBezTo>
                <a:cubicBezTo>
                  <a:pt x="1245" y="0"/>
                  <a:pt x="1245" y="0"/>
                  <a:pt x="1245" y="0"/>
                </a:cubicBezTo>
                <a:cubicBezTo>
                  <a:pt x="1287" y="159"/>
                  <a:pt x="1287" y="159"/>
                  <a:pt x="1287" y="159"/>
                </a:cubicBezTo>
                <a:cubicBezTo>
                  <a:pt x="1315" y="131"/>
                  <a:pt x="1315" y="131"/>
                  <a:pt x="1315" y="131"/>
                </a:cubicBezTo>
                <a:cubicBezTo>
                  <a:pt x="1339" y="155"/>
                  <a:pt x="1339" y="155"/>
                  <a:pt x="1339" y="155"/>
                </a:cubicBezTo>
                <a:cubicBezTo>
                  <a:pt x="1311" y="183"/>
                  <a:pt x="1311" y="183"/>
                  <a:pt x="1311" y="183"/>
                </a:cubicBezTo>
                <a:cubicBezTo>
                  <a:pt x="1470" y="225"/>
                  <a:pt x="1470" y="225"/>
                  <a:pt x="1470" y="225"/>
                </a:cubicBezTo>
                <a:cubicBezTo>
                  <a:pt x="1442" y="253"/>
                  <a:pt x="1442" y="253"/>
                  <a:pt x="1442" y="253"/>
                </a:cubicBezTo>
                <a:lnTo>
                  <a:pt x="1283" y="210"/>
                </a:lnTo>
                <a:close/>
                <a:moveTo>
                  <a:pt x="707" y="785"/>
                </a:moveTo>
                <a:cubicBezTo>
                  <a:pt x="673" y="819"/>
                  <a:pt x="673" y="819"/>
                  <a:pt x="673" y="819"/>
                </a:cubicBezTo>
                <a:cubicBezTo>
                  <a:pt x="670" y="822"/>
                  <a:pt x="665" y="824"/>
                  <a:pt x="661" y="824"/>
                </a:cubicBezTo>
                <a:cubicBezTo>
                  <a:pt x="657" y="824"/>
                  <a:pt x="652" y="822"/>
                  <a:pt x="649" y="819"/>
                </a:cubicBezTo>
                <a:cubicBezTo>
                  <a:pt x="642" y="812"/>
                  <a:pt x="642" y="802"/>
                  <a:pt x="649" y="795"/>
                </a:cubicBezTo>
                <a:cubicBezTo>
                  <a:pt x="683" y="761"/>
                  <a:pt x="683" y="761"/>
                  <a:pt x="683" y="761"/>
                </a:cubicBezTo>
                <a:cubicBezTo>
                  <a:pt x="678" y="759"/>
                  <a:pt x="673" y="757"/>
                  <a:pt x="667" y="757"/>
                </a:cubicBezTo>
                <a:cubicBezTo>
                  <a:pt x="643" y="757"/>
                  <a:pt x="624" y="776"/>
                  <a:pt x="624" y="800"/>
                </a:cubicBezTo>
                <a:cubicBezTo>
                  <a:pt x="624" y="823"/>
                  <a:pt x="643" y="842"/>
                  <a:pt x="667" y="842"/>
                </a:cubicBezTo>
                <a:cubicBezTo>
                  <a:pt x="690" y="842"/>
                  <a:pt x="709" y="823"/>
                  <a:pt x="709" y="800"/>
                </a:cubicBezTo>
                <a:cubicBezTo>
                  <a:pt x="709" y="795"/>
                  <a:pt x="708" y="790"/>
                  <a:pt x="707" y="785"/>
                </a:cubicBezTo>
                <a:close/>
                <a:moveTo>
                  <a:pt x="1166" y="387"/>
                </a:moveTo>
                <a:cubicBezTo>
                  <a:pt x="1157" y="394"/>
                  <a:pt x="1155" y="406"/>
                  <a:pt x="1162" y="415"/>
                </a:cubicBezTo>
                <a:cubicBezTo>
                  <a:pt x="1248" y="526"/>
                  <a:pt x="1294" y="659"/>
                  <a:pt x="1294" y="800"/>
                </a:cubicBezTo>
                <a:cubicBezTo>
                  <a:pt x="1294" y="1146"/>
                  <a:pt x="1013" y="1427"/>
                  <a:pt x="667" y="1427"/>
                </a:cubicBezTo>
                <a:cubicBezTo>
                  <a:pt x="321" y="1427"/>
                  <a:pt x="40" y="1146"/>
                  <a:pt x="40" y="800"/>
                </a:cubicBezTo>
                <a:cubicBezTo>
                  <a:pt x="40" y="454"/>
                  <a:pt x="321" y="173"/>
                  <a:pt x="667" y="173"/>
                </a:cubicBezTo>
                <a:cubicBezTo>
                  <a:pt x="802" y="173"/>
                  <a:pt x="930" y="215"/>
                  <a:pt x="1038" y="294"/>
                </a:cubicBezTo>
                <a:cubicBezTo>
                  <a:pt x="1047" y="301"/>
                  <a:pt x="1060" y="299"/>
                  <a:pt x="1066" y="290"/>
                </a:cubicBezTo>
                <a:cubicBezTo>
                  <a:pt x="1072" y="281"/>
                  <a:pt x="1071" y="269"/>
                  <a:pt x="1062" y="263"/>
                </a:cubicBezTo>
                <a:cubicBezTo>
                  <a:pt x="947" y="178"/>
                  <a:pt x="810" y="133"/>
                  <a:pt x="667" y="133"/>
                </a:cubicBezTo>
                <a:cubicBezTo>
                  <a:pt x="299" y="133"/>
                  <a:pt x="0" y="432"/>
                  <a:pt x="0" y="800"/>
                </a:cubicBezTo>
                <a:cubicBezTo>
                  <a:pt x="0" y="1167"/>
                  <a:pt x="299" y="1467"/>
                  <a:pt x="667" y="1467"/>
                </a:cubicBezTo>
                <a:cubicBezTo>
                  <a:pt x="1035" y="1467"/>
                  <a:pt x="1334" y="1167"/>
                  <a:pt x="1334" y="800"/>
                </a:cubicBezTo>
                <a:cubicBezTo>
                  <a:pt x="1334" y="650"/>
                  <a:pt x="1285" y="509"/>
                  <a:pt x="1193" y="391"/>
                </a:cubicBezTo>
                <a:cubicBezTo>
                  <a:pt x="1187" y="382"/>
                  <a:pt x="1174" y="381"/>
                  <a:pt x="1166" y="3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8770218" y="4602356"/>
            <a:ext cx="6843564" cy="6843564"/>
          </a:xfrm>
          <a:prstGeom prst="ellipse">
            <a:avLst/>
          </a:prstGeom>
          <a:noFill/>
          <a:ln w="19050"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7749941" y="8432611"/>
            <a:ext cx="2971691" cy="2969627"/>
          </a:xfrm>
          <a:prstGeom prst="ellipse">
            <a:avLst/>
          </a:prstGeom>
          <a:solidFill>
            <a:schemeClr val="accent4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"/>
          <p:cNvSpPr>
            <a:spLocks noChangeArrowheads="1"/>
          </p:cNvSpPr>
          <p:nvPr/>
        </p:nvSpPr>
        <p:spPr bwMode="auto">
          <a:xfrm>
            <a:off x="13664431" y="8432611"/>
            <a:ext cx="2969628" cy="2969627"/>
          </a:xfrm>
          <a:prstGeom prst="ellipse">
            <a:avLst/>
          </a:pr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8"/>
          <p:cNvSpPr>
            <a:spLocks noChangeArrowheads="1"/>
          </p:cNvSpPr>
          <p:nvPr/>
        </p:nvSpPr>
        <p:spPr bwMode="auto">
          <a:xfrm>
            <a:off x="10707187" y="3471540"/>
            <a:ext cx="2971691" cy="2971690"/>
          </a:xfrm>
          <a:prstGeom prst="ellipse">
            <a:avLst/>
          </a:prstGeom>
          <a:solidFill>
            <a:schemeClr val="accent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¿Qué </a:t>
            </a:r>
            <a:r>
              <a:rPr lang="es-ES_tradnl" dirty="0">
                <a:solidFill>
                  <a:schemeClr val="accent2"/>
                </a:solidFill>
              </a:rPr>
              <a:t>Enseñamos?</a:t>
            </a:r>
          </a:p>
        </p:txBody>
      </p:sp>
      <p:sp>
        <p:nvSpPr>
          <p:cNvPr id="43" name="Freeform 42"/>
          <p:cNvSpPr>
            <a:spLocks noChangeArrowheads="1"/>
          </p:cNvSpPr>
          <p:nvPr/>
        </p:nvSpPr>
        <p:spPr bwMode="auto">
          <a:xfrm>
            <a:off x="9917260" y="6100450"/>
            <a:ext cx="4551394" cy="3818006"/>
          </a:xfrm>
          <a:custGeom>
            <a:avLst/>
            <a:gdLst>
              <a:gd name="connsiteX0" fmla="*/ 1594401 w 4551394"/>
              <a:gd name="connsiteY0" fmla="*/ 0 h 3818006"/>
              <a:gd name="connsiteX1" fmla="*/ 1640840 w 4551394"/>
              <a:gd name="connsiteY1" fmla="*/ 28212 h 3818006"/>
              <a:gd name="connsiteX2" fmla="*/ 2275773 w 4551394"/>
              <a:gd name="connsiteY2" fmla="*/ 188983 h 3818006"/>
              <a:gd name="connsiteX3" fmla="*/ 2910706 w 4551394"/>
              <a:gd name="connsiteY3" fmla="*/ 28212 h 3818006"/>
              <a:gd name="connsiteX4" fmla="*/ 2957142 w 4551394"/>
              <a:gd name="connsiteY4" fmla="*/ 2 h 3818006"/>
              <a:gd name="connsiteX5" fmla="*/ 4551394 w 4551394"/>
              <a:gd name="connsiteY5" fmla="*/ 2674517 h 3818006"/>
              <a:gd name="connsiteX6" fmla="*/ 4487741 w 4551394"/>
              <a:gd name="connsiteY6" fmla="*/ 2713187 h 3818006"/>
              <a:gd name="connsiteX7" fmla="*/ 3900861 w 4551394"/>
              <a:gd name="connsiteY7" fmla="*/ 3816975 h 3818006"/>
              <a:gd name="connsiteX8" fmla="*/ 3900913 w 4551394"/>
              <a:gd name="connsiteY8" fmla="*/ 3818006 h 3818006"/>
              <a:gd name="connsiteX9" fmla="*/ 2275771 w 4551394"/>
              <a:gd name="connsiteY9" fmla="*/ 3818006 h 3818006"/>
              <a:gd name="connsiteX10" fmla="*/ 650524 w 4551394"/>
              <a:gd name="connsiteY10" fmla="*/ 3818006 h 3818006"/>
              <a:gd name="connsiteX11" fmla="*/ 650576 w 4551394"/>
              <a:gd name="connsiteY11" fmla="*/ 3816975 h 3818006"/>
              <a:gd name="connsiteX12" fmla="*/ 63288 w 4551394"/>
              <a:gd name="connsiteY12" fmla="*/ 2713187 h 3818006"/>
              <a:gd name="connsiteX13" fmla="*/ 0 w 4551394"/>
              <a:gd name="connsiteY13" fmla="*/ 2674765 h 3818006"/>
              <a:gd name="connsiteX14" fmla="*/ 1594401 w 4551394"/>
              <a:gd name="connsiteY14" fmla="*/ 0 h 381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51394" h="3818006">
                <a:moveTo>
                  <a:pt x="1594401" y="0"/>
                </a:moveTo>
                <a:lnTo>
                  <a:pt x="1640840" y="28212"/>
                </a:lnTo>
                <a:cubicBezTo>
                  <a:pt x="1829582" y="130743"/>
                  <a:pt x="2045876" y="188983"/>
                  <a:pt x="2275773" y="188983"/>
                </a:cubicBezTo>
                <a:cubicBezTo>
                  <a:pt x="2505670" y="188983"/>
                  <a:pt x="2721964" y="130743"/>
                  <a:pt x="2910706" y="28212"/>
                </a:cubicBezTo>
                <a:lnTo>
                  <a:pt x="2957142" y="2"/>
                </a:lnTo>
                <a:lnTo>
                  <a:pt x="4551394" y="2674517"/>
                </a:lnTo>
                <a:lnTo>
                  <a:pt x="4487741" y="2713187"/>
                </a:lnTo>
                <a:cubicBezTo>
                  <a:pt x="4133660" y="2952399"/>
                  <a:pt x="3900861" y="3357501"/>
                  <a:pt x="3900861" y="3816975"/>
                </a:cubicBezTo>
                <a:lnTo>
                  <a:pt x="3900913" y="3818006"/>
                </a:lnTo>
                <a:lnTo>
                  <a:pt x="2275771" y="3818006"/>
                </a:lnTo>
                <a:lnTo>
                  <a:pt x="650524" y="3818006"/>
                </a:lnTo>
                <a:lnTo>
                  <a:pt x="650576" y="3816975"/>
                </a:lnTo>
                <a:cubicBezTo>
                  <a:pt x="650576" y="3357501"/>
                  <a:pt x="417615" y="2952399"/>
                  <a:pt x="63288" y="2713187"/>
                </a:cubicBezTo>
                <a:lnTo>
                  <a:pt x="0" y="2674765"/>
                </a:lnTo>
                <a:lnTo>
                  <a:pt x="1594401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015520" y="3355164"/>
            <a:ext cx="507046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Planeación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637139" y="9065758"/>
            <a:ext cx="507046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Metodologías</a:t>
            </a:r>
            <a:r>
              <a:rPr lang="en-US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s-ES_tradnl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enseñanza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45479" y="9931588"/>
            <a:ext cx="507046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_tradnl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Tecnología aplicada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71305" y="7377807"/>
            <a:ext cx="323509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cap="all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RET</a:t>
            </a:r>
          </a:p>
        </p:txBody>
      </p:sp>
      <p:sp>
        <p:nvSpPr>
          <p:cNvPr id="53" name="Oval 6"/>
          <p:cNvSpPr>
            <a:spLocks noChangeArrowheads="1"/>
          </p:cNvSpPr>
          <p:nvPr/>
        </p:nvSpPr>
        <p:spPr bwMode="auto">
          <a:xfrm>
            <a:off x="7969868" y="8652386"/>
            <a:ext cx="2531838" cy="2530078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13884205" y="8652386"/>
            <a:ext cx="2530080" cy="2530078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10927114" y="3691467"/>
            <a:ext cx="2531838" cy="2531836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5"/>
          <p:cNvSpPr>
            <a:spLocks noEditPoints="1"/>
          </p:cNvSpPr>
          <p:nvPr/>
        </p:nvSpPr>
        <p:spPr bwMode="auto">
          <a:xfrm>
            <a:off x="11451771" y="4366672"/>
            <a:ext cx="1480458" cy="1158942"/>
          </a:xfrm>
          <a:custGeom>
            <a:avLst/>
            <a:gdLst>
              <a:gd name="T0" fmla="*/ 1611 w 2305"/>
              <a:gd name="T1" fmla="*/ 1367 h 1804"/>
              <a:gd name="T2" fmla="*/ 1207 w 2305"/>
              <a:gd name="T3" fmla="*/ 1233 h 1804"/>
              <a:gd name="T4" fmla="*/ 1771 w 2305"/>
              <a:gd name="T5" fmla="*/ 1367 h 1804"/>
              <a:gd name="T6" fmla="*/ 1600 w 2305"/>
              <a:gd name="T7" fmla="*/ 1600 h 1804"/>
              <a:gd name="T8" fmla="*/ 1367 w 2305"/>
              <a:gd name="T9" fmla="*/ 1771 h 1804"/>
              <a:gd name="T10" fmla="*/ 1018 w 2305"/>
              <a:gd name="T11" fmla="*/ 1804 h 1804"/>
              <a:gd name="T12" fmla="*/ 736 w 2305"/>
              <a:gd name="T13" fmla="*/ 1704 h 1804"/>
              <a:gd name="T14" fmla="*/ 569 w 2305"/>
              <a:gd name="T15" fmla="*/ 1489 h 1804"/>
              <a:gd name="T16" fmla="*/ 534 w 2305"/>
              <a:gd name="T17" fmla="*/ 1208 h 1804"/>
              <a:gd name="T18" fmla="*/ 665 w 2305"/>
              <a:gd name="T19" fmla="*/ 0 h 1804"/>
              <a:gd name="T20" fmla="*/ 1413 w 2305"/>
              <a:gd name="T21" fmla="*/ 228 h 1804"/>
              <a:gd name="T22" fmla="*/ 227 w 2305"/>
              <a:gd name="T23" fmla="*/ 842 h 1804"/>
              <a:gd name="T24" fmla="*/ 1489 w 2305"/>
              <a:gd name="T25" fmla="*/ 253 h 1804"/>
              <a:gd name="T26" fmla="*/ 2255 w 2305"/>
              <a:gd name="T27" fmla="*/ 665 h 1804"/>
              <a:gd name="T28" fmla="*/ 804 w 2305"/>
              <a:gd name="T29" fmla="*/ 1207 h 1804"/>
              <a:gd name="T30" fmla="*/ 615 w 2305"/>
              <a:gd name="T31" fmla="*/ 1178 h 1804"/>
              <a:gd name="T32" fmla="*/ 669 w 2305"/>
              <a:gd name="T33" fmla="*/ 1342 h 1804"/>
              <a:gd name="T34" fmla="*/ 1021 w 2305"/>
              <a:gd name="T35" fmla="*/ 1189 h 1804"/>
              <a:gd name="T36" fmla="*/ 986 w 2305"/>
              <a:gd name="T37" fmla="*/ 1152 h 1804"/>
              <a:gd name="T38" fmla="*/ 951 w 2305"/>
              <a:gd name="T39" fmla="*/ 1143 h 1804"/>
              <a:gd name="T40" fmla="*/ 908 w 2305"/>
              <a:gd name="T41" fmla="*/ 1156 h 1804"/>
              <a:gd name="T42" fmla="*/ 829 w 2305"/>
              <a:gd name="T43" fmla="*/ 1233 h 1804"/>
              <a:gd name="T44" fmla="*/ 627 w 2305"/>
              <a:gd name="T45" fmla="*/ 1544 h 1804"/>
              <a:gd name="T46" fmla="*/ 1140 w 2305"/>
              <a:gd name="T47" fmla="*/ 1300 h 1804"/>
              <a:gd name="T48" fmla="*/ 1086 w 2305"/>
              <a:gd name="T49" fmla="*/ 1278 h 1804"/>
              <a:gd name="T50" fmla="*/ 739 w 2305"/>
              <a:gd name="T51" fmla="*/ 1624 h 1804"/>
              <a:gd name="T52" fmla="*/ 1207 w 2305"/>
              <a:gd name="T53" fmla="*/ 1611 h 1804"/>
              <a:gd name="T54" fmla="*/ 1220 w 2305"/>
              <a:gd name="T55" fmla="*/ 1520 h 1804"/>
              <a:gd name="T56" fmla="*/ 1174 w 2305"/>
              <a:gd name="T57" fmla="*/ 1483 h 1804"/>
              <a:gd name="T58" fmla="*/ 1073 w 2305"/>
              <a:gd name="T59" fmla="*/ 1746 h 1804"/>
              <a:gd name="T60" fmla="*/ 1264 w 2305"/>
              <a:gd name="T61" fmla="*/ 1571 h 1804"/>
              <a:gd name="T62" fmla="*/ 1246 w 2305"/>
              <a:gd name="T63" fmla="*/ 1620 h 1804"/>
              <a:gd name="T64" fmla="*/ 1342 w 2305"/>
              <a:gd name="T65" fmla="*/ 1746 h 1804"/>
              <a:gd name="T66" fmla="*/ 1098 w 2305"/>
              <a:gd name="T67" fmla="*/ 964 h 1804"/>
              <a:gd name="T68" fmla="*/ 912 w 2305"/>
              <a:gd name="T69" fmla="*/ 845 h 1804"/>
              <a:gd name="T70" fmla="*/ 615 w 2305"/>
              <a:gd name="T71" fmla="*/ 1127 h 1804"/>
              <a:gd name="T72" fmla="*/ 773 w 2305"/>
              <a:gd name="T73" fmla="*/ 1044 h 1804"/>
              <a:gd name="T74" fmla="*/ 853 w 2305"/>
              <a:gd name="T75" fmla="*/ 1109 h 1804"/>
              <a:gd name="T76" fmla="*/ 871 w 2305"/>
              <a:gd name="T77" fmla="*/ 1140 h 1804"/>
              <a:gd name="T78" fmla="*/ 922 w 2305"/>
              <a:gd name="T79" fmla="*/ 1112 h 1804"/>
              <a:gd name="T80" fmla="*/ 973 w 2305"/>
              <a:gd name="T81" fmla="*/ 1109 h 1804"/>
              <a:gd name="T82" fmla="*/ 1020 w 2305"/>
              <a:gd name="T83" fmla="*/ 1132 h 1804"/>
              <a:gd name="T84" fmla="*/ 1061 w 2305"/>
              <a:gd name="T85" fmla="*/ 1244 h 1804"/>
              <a:gd name="T86" fmla="*/ 1116 w 2305"/>
              <a:gd name="T87" fmla="*/ 1246 h 1804"/>
              <a:gd name="T88" fmla="*/ 1165 w 2305"/>
              <a:gd name="T89" fmla="*/ 1435 h 1804"/>
              <a:gd name="T90" fmla="*/ 1196 w 2305"/>
              <a:gd name="T91" fmla="*/ 1452 h 1804"/>
              <a:gd name="T92" fmla="*/ 1544 w 2305"/>
              <a:gd name="T93" fmla="*/ 1679 h 1804"/>
              <a:gd name="T94" fmla="*/ 1678 w 2305"/>
              <a:gd name="T95" fmla="*/ 1435 h 1804"/>
              <a:gd name="T96" fmla="*/ 1746 w 2305"/>
              <a:gd name="T97" fmla="*/ 1342 h 1804"/>
              <a:gd name="T98" fmla="*/ 1178 w 2305"/>
              <a:gd name="T99" fmla="*/ 615 h 1804"/>
              <a:gd name="T100" fmla="*/ 949 w 2305"/>
              <a:gd name="T101" fmla="*/ 918 h 1804"/>
              <a:gd name="T102" fmla="*/ 1073 w 2305"/>
              <a:gd name="T103" fmla="*/ 938 h 1804"/>
              <a:gd name="T104" fmla="*/ 320 w 2305"/>
              <a:gd name="T105" fmla="*/ 640 h 1804"/>
              <a:gd name="T106" fmla="*/ 253 w 2305"/>
              <a:gd name="T107" fmla="*/ 623 h 1804"/>
              <a:gd name="T108" fmla="*/ 1985 w 2305"/>
              <a:gd name="T109" fmla="*/ 640 h 1804"/>
              <a:gd name="T110" fmla="*/ 2053 w 2305"/>
              <a:gd name="T111" fmla="*/ 657 h 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05" h="1804">
                <a:moveTo>
                  <a:pt x="1611" y="1367"/>
                </a:moveTo>
                <a:cubicBezTo>
                  <a:pt x="1342" y="1098"/>
                  <a:pt x="1342" y="1098"/>
                  <a:pt x="1342" y="1098"/>
                </a:cubicBezTo>
                <a:cubicBezTo>
                  <a:pt x="1367" y="1073"/>
                  <a:pt x="1367" y="1073"/>
                  <a:pt x="1367" y="1073"/>
                </a:cubicBezTo>
                <a:cubicBezTo>
                  <a:pt x="1636" y="1342"/>
                  <a:pt x="1636" y="1342"/>
                  <a:pt x="1636" y="1342"/>
                </a:cubicBezTo>
                <a:lnTo>
                  <a:pt x="1611" y="1367"/>
                </a:lnTo>
                <a:close/>
                <a:moveTo>
                  <a:pt x="1207" y="1233"/>
                </a:moveTo>
                <a:cubicBezTo>
                  <a:pt x="1544" y="1569"/>
                  <a:pt x="1544" y="1569"/>
                  <a:pt x="1544" y="1569"/>
                </a:cubicBezTo>
                <a:cubicBezTo>
                  <a:pt x="1569" y="1544"/>
                  <a:pt x="1569" y="1544"/>
                  <a:pt x="1569" y="1544"/>
                </a:cubicBezTo>
                <a:cubicBezTo>
                  <a:pt x="1233" y="1208"/>
                  <a:pt x="1233" y="1208"/>
                  <a:pt x="1233" y="1208"/>
                </a:cubicBezTo>
                <a:lnTo>
                  <a:pt x="1207" y="1233"/>
                </a:lnTo>
                <a:close/>
                <a:moveTo>
                  <a:pt x="2027" y="842"/>
                </a:moveTo>
                <a:cubicBezTo>
                  <a:pt x="1716" y="1153"/>
                  <a:pt x="1716" y="1153"/>
                  <a:pt x="1716" y="1153"/>
                </a:cubicBezTo>
                <a:cubicBezTo>
                  <a:pt x="1771" y="1208"/>
                  <a:pt x="1771" y="1208"/>
                  <a:pt x="1771" y="1208"/>
                </a:cubicBezTo>
                <a:cubicBezTo>
                  <a:pt x="1792" y="1229"/>
                  <a:pt x="1804" y="1257"/>
                  <a:pt x="1804" y="1287"/>
                </a:cubicBezTo>
                <a:cubicBezTo>
                  <a:pt x="1804" y="1318"/>
                  <a:pt x="1792" y="1346"/>
                  <a:pt x="1771" y="1367"/>
                </a:cubicBezTo>
                <a:cubicBezTo>
                  <a:pt x="1751" y="1388"/>
                  <a:pt x="1723" y="1399"/>
                  <a:pt x="1694" y="1400"/>
                </a:cubicBezTo>
                <a:cubicBezTo>
                  <a:pt x="1704" y="1409"/>
                  <a:pt x="1704" y="1409"/>
                  <a:pt x="1704" y="1409"/>
                </a:cubicBezTo>
                <a:cubicBezTo>
                  <a:pt x="1725" y="1431"/>
                  <a:pt x="1737" y="1459"/>
                  <a:pt x="1737" y="1489"/>
                </a:cubicBezTo>
                <a:cubicBezTo>
                  <a:pt x="1737" y="1519"/>
                  <a:pt x="1725" y="1548"/>
                  <a:pt x="1704" y="1569"/>
                </a:cubicBezTo>
                <a:cubicBezTo>
                  <a:pt x="1677" y="1596"/>
                  <a:pt x="1636" y="1608"/>
                  <a:pt x="1600" y="1600"/>
                </a:cubicBezTo>
                <a:cubicBezTo>
                  <a:pt x="1607" y="1636"/>
                  <a:pt x="1597" y="1676"/>
                  <a:pt x="1569" y="1704"/>
                </a:cubicBezTo>
                <a:cubicBezTo>
                  <a:pt x="1547" y="1726"/>
                  <a:pt x="1518" y="1737"/>
                  <a:pt x="1489" y="1737"/>
                </a:cubicBezTo>
                <a:cubicBezTo>
                  <a:pt x="1460" y="1737"/>
                  <a:pt x="1431" y="1726"/>
                  <a:pt x="1409" y="1704"/>
                </a:cubicBezTo>
                <a:cubicBezTo>
                  <a:pt x="1400" y="1695"/>
                  <a:pt x="1400" y="1695"/>
                  <a:pt x="1400" y="1695"/>
                </a:cubicBezTo>
                <a:cubicBezTo>
                  <a:pt x="1399" y="1724"/>
                  <a:pt x="1388" y="1751"/>
                  <a:pt x="1367" y="1771"/>
                </a:cubicBezTo>
                <a:cubicBezTo>
                  <a:pt x="1345" y="1793"/>
                  <a:pt x="1316" y="1804"/>
                  <a:pt x="1287" y="1804"/>
                </a:cubicBezTo>
                <a:cubicBezTo>
                  <a:pt x="1258" y="1804"/>
                  <a:pt x="1230" y="1793"/>
                  <a:pt x="1208" y="1771"/>
                </a:cubicBezTo>
                <a:cubicBezTo>
                  <a:pt x="1153" y="1716"/>
                  <a:pt x="1153" y="1716"/>
                  <a:pt x="1153" y="1716"/>
                </a:cubicBezTo>
                <a:cubicBezTo>
                  <a:pt x="1098" y="1771"/>
                  <a:pt x="1098" y="1771"/>
                  <a:pt x="1098" y="1771"/>
                </a:cubicBezTo>
                <a:cubicBezTo>
                  <a:pt x="1076" y="1793"/>
                  <a:pt x="1047" y="1804"/>
                  <a:pt x="1018" y="1804"/>
                </a:cubicBezTo>
                <a:cubicBezTo>
                  <a:pt x="989" y="1804"/>
                  <a:pt x="960" y="1793"/>
                  <a:pt x="938" y="1771"/>
                </a:cubicBezTo>
                <a:cubicBezTo>
                  <a:pt x="918" y="1751"/>
                  <a:pt x="906" y="1723"/>
                  <a:pt x="905" y="1695"/>
                </a:cubicBezTo>
                <a:cubicBezTo>
                  <a:pt x="896" y="1704"/>
                  <a:pt x="896" y="1704"/>
                  <a:pt x="896" y="1704"/>
                </a:cubicBezTo>
                <a:cubicBezTo>
                  <a:pt x="874" y="1726"/>
                  <a:pt x="845" y="1737"/>
                  <a:pt x="817" y="1737"/>
                </a:cubicBezTo>
                <a:cubicBezTo>
                  <a:pt x="788" y="1737"/>
                  <a:pt x="758" y="1726"/>
                  <a:pt x="736" y="1704"/>
                </a:cubicBezTo>
                <a:cubicBezTo>
                  <a:pt x="715" y="1682"/>
                  <a:pt x="703" y="1654"/>
                  <a:pt x="703" y="1624"/>
                </a:cubicBezTo>
                <a:cubicBezTo>
                  <a:pt x="703" y="1615"/>
                  <a:pt x="704" y="1607"/>
                  <a:pt x="706" y="1599"/>
                </a:cubicBezTo>
                <a:cubicBezTo>
                  <a:pt x="698" y="1601"/>
                  <a:pt x="690" y="1602"/>
                  <a:pt x="682" y="1602"/>
                </a:cubicBezTo>
                <a:cubicBezTo>
                  <a:pt x="653" y="1602"/>
                  <a:pt x="624" y="1591"/>
                  <a:pt x="602" y="1569"/>
                </a:cubicBezTo>
                <a:cubicBezTo>
                  <a:pt x="581" y="1548"/>
                  <a:pt x="569" y="1520"/>
                  <a:pt x="569" y="1489"/>
                </a:cubicBezTo>
                <a:cubicBezTo>
                  <a:pt x="569" y="1459"/>
                  <a:pt x="581" y="1431"/>
                  <a:pt x="602" y="1409"/>
                </a:cubicBezTo>
                <a:cubicBezTo>
                  <a:pt x="611" y="1400"/>
                  <a:pt x="611" y="1400"/>
                  <a:pt x="611" y="1400"/>
                </a:cubicBezTo>
                <a:cubicBezTo>
                  <a:pt x="583" y="1399"/>
                  <a:pt x="556" y="1389"/>
                  <a:pt x="534" y="1367"/>
                </a:cubicBezTo>
                <a:cubicBezTo>
                  <a:pt x="513" y="1346"/>
                  <a:pt x="501" y="1318"/>
                  <a:pt x="501" y="1287"/>
                </a:cubicBezTo>
                <a:cubicBezTo>
                  <a:pt x="501" y="1257"/>
                  <a:pt x="513" y="1229"/>
                  <a:pt x="534" y="1208"/>
                </a:cubicBezTo>
                <a:cubicBezTo>
                  <a:pt x="589" y="1153"/>
                  <a:pt x="589" y="1153"/>
                  <a:pt x="589" y="1153"/>
                </a:cubicBezTo>
                <a:cubicBezTo>
                  <a:pt x="278" y="842"/>
                  <a:pt x="278" y="842"/>
                  <a:pt x="278" y="842"/>
                </a:cubicBezTo>
                <a:cubicBezTo>
                  <a:pt x="227" y="892"/>
                  <a:pt x="227" y="892"/>
                  <a:pt x="227" y="892"/>
                </a:cubicBezTo>
                <a:cubicBezTo>
                  <a:pt x="0" y="665"/>
                  <a:pt x="0" y="665"/>
                  <a:pt x="0" y="665"/>
                </a:cubicBezTo>
                <a:cubicBezTo>
                  <a:pt x="665" y="0"/>
                  <a:pt x="665" y="0"/>
                  <a:pt x="665" y="0"/>
                </a:cubicBezTo>
                <a:cubicBezTo>
                  <a:pt x="892" y="228"/>
                  <a:pt x="892" y="228"/>
                  <a:pt x="892" y="228"/>
                </a:cubicBezTo>
                <a:cubicBezTo>
                  <a:pt x="842" y="278"/>
                  <a:pt x="842" y="278"/>
                  <a:pt x="842" y="278"/>
                </a:cubicBezTo>
                <a:cubicBezTo>
                  <a:pt x="1153" y="589"/>
                  <a:pt x="1153" y="589"/>
                  <a:pt x="1153" y="589"/>
                </a:cubicBezTo>
                <a:cubicBezTo>
                  <a:pt x="1464" y="278"/>
                  <a:pt x="1464" y="278"/>
                  <a:pt x="1464" y="278"/>
                </a:cubicBezTo>
                <a:cubicBezTo>
                  <a:pt x="1413" y="228"/>
                  <a:pt x="1413" y="228"/>
                  <a:pt x="1413" y="228"/>
                </a:cubicBezTo>
                <a:cubicBezTo>
                  <a:pt x="1640" y="0"/>
                  <a:pt x="1640" y="0"/>
                  <a:pt x="1640" y="0"/>
                </a:cubicBezTo>
                <a:cubicBezTo>
                  <a:pt x="2305" y="665"/>
                  <a:pt x="2305" y="665"/>
                  <a:pt x="2305" y="665"/>
                </a:cubicBezTo>
                <a:cubicBezTo>
                  <a:pt x="2078" y="892"/>
                  <a:pt x="2078" y="892"/>
                  <a:pt x="2078" y="892"/>
                </a:cubicBezTo>
                <a:lnTo>
                  <a:pt x="2027" y="842"/>
                </a:lnTo>
                <a:close/>
                <a:moveTo>
                  <a:pt x="227" y="842"/>
                </a:moveTo>
                <a:cubicBezTo>
                  <a:pt x="842" y="228"/>
                  <a:pt x="842" y="228"/>
                  <a:pt x="842" y="228"/>
                </a:cubicBezTo>
                <a:cubicBezTo>
                  <a:pt x="665" y="51"/>
                  <a:pt x="665" y="51"/>
                  <a:pt x="665" y="51"/>
                </a:cubicBezTo>
                <a:cubicBezTo>
                  <a:pt x="51" y="665"/>
                  <a:pt x="51" y="665"/>
                  <a:pt x="51" y="665"/>
                </a:cubicBezTo>
                <a:lnTo>
                  <a:pt x="227" y="842"/>
                </a:lnTo>
                <a:close/>
                <a:moveTo>
                  <a:pt x="1489" y="253"/>
                </a:moveTo>
                <a:cubicBezTo>
                  <a:pt x="1489" y="253"/>
                  <a:pt x="1489" y="253"/>
                  <a:pt x="1489" y="253"/>
                </a:cubicBezTo>
                <a:cubicBezTo>
                  <a:pt x="2053" y="816"/>
                  <a:pt x="2053" y="816"/>
                  <a:pt x="2053" y="816"/>
                </a:cubicBezTo>
                <a:cubicBezTo>
                  <a:pt x="2053" y="816"/>
                  <a:pt x="2053" y="816"/>
                  <a:pt x="2053" y="816"/>
                </a:cubicBezTo>
                <a:cubicBezTo>
                  <a:pt x="2078" y="842"/>
                  <a:pt x="2078" y="842"/>
                  <a:pt x="2078" y="842"/>
                </a:cubicBezTo>
                <a:cubicBezTo>
                  <a:pt x="2255" y="665"/>
                  <a:pt x="2255" y="665"/>
                  <a:pt x="2255" y="665"/>
                </a:cubicBezTo>
                <a:cubicBezTo>
                  <a:pt x="1640" y="51"/>
                  <a:pt x="1640" y="51"/>
                  <a:pt x="1640" y="51"/>
                </a:cubicBezTo>
                <a:cubicBezTo>
                  <a:pt x="1464" y="228"/>
                  <a:pt x="1464" y="228"/>
                  <a:pt x="1464" y="228"/>
                </a:cubicBezTo>
                <a:lnTo>
                  <a:pt x="1489" y="253"/>
                </a:lnTo>
                <a:close/>
                <a:moveTo>
                  <a:pt x="669" y="1342"/>
                </a:moveTo>
                <a:cubicBezTo>
                  <a:pt x="804" y="1207"/>
                  <a:pt x="804" y="1207"/>
                  <a:pt x="804" y="1207"/>
                </a:cubicBezTo>
                <a:cubicBezTo>
                  <a:pt x="818" y="1193"/>
                  <a:pt x="826" y="1174"/>
                  <a:pt x="826" y="1153"/>
                </a:cubicBezTo>
                <a:cubicBezTo>
                  <a:pt x="826" y="1144"/>
                  <a:pt x="824" y="1136"/>
                  <a:pt x="822" y="1128"/>
                </a:cubicBezTo>
                <a:cubicBezTo>
                  <a:pt x="818" y="1117"/>
                  <a:pt x="812" y="1107"/>
                  <a:pt x="804" y="1098"/>
                </a:cubicBezTo>
                <a:cubicBezTo>
                  <a:pt x="774" y="1069"/>
                  <a:pt x="723" y="1069"/>
                  <a:pt x="694" y="1098"/>
                </a:cubicBezTo>
                <a:cubicBezTo>
                  <a:pt x="615" y="1178"/>
                  <a:pt x="615" y="1178"/>
                  <a:pt x="615" y="1178"/>
                </a:cubicBezTo>
                <a:cubicBezTo>
                  <a:pt x="615" y="1178"/>
                  <a:pt x="615" y="1178"/>
                  <a:pt x="615" y="1178"/>
                </a:cubicBezTo>
                <a:cubicBezTo>
                  <a:pt x="560" y="1233"/>
                  <a:pt x="560" y="1233"/>
                  <a:pt x="560" y="1233"/>
                </a:cubicBezTo>
                <a:cubicBezTo>
                  <a:pt x="545" y="1247"/>
                  <a:pt x="537" y="1267"/>
                  <a:pt x="537" y="1287"/>
                </a:cubicBezTo>
                <a:cubicBezTo>
                  <a:pt x="537" y="1308"/>
                  <a:pt x="545" y="1328"/>
                  <a:pt x="560" y="1342"/>
                </a:cubicBezTo>
                <a:cubicBezTo>
                  <a:pt x="590" y="1372"/>
                  <a:pt x="639" y="1372"/>
                  <a:pt x="669" y="1342"/>
                </a:cubicBezTo>
                <a:close/>
                <a:moveTo>
                  <a:pt x="736" y="1544"/>
                </a:moveTo>
                <a:cubicBezTo>
                  <a:pt x="1005" y="1275"/>
                  <a:pt x="1005" y="1275"/>
                  <a:pt x="1005" y="1275"/>
                </a:cubicBezTo>
                <a:cubicBezTo>
                  <a:pt x="1011" y="1270"/>
                  <a:pt x="1015" y="1264"/>
                  <a:pt x="1018" y="1257"/>
                </a:cubicBezTo>
                <a:cubicBezTo>
                  <a:pt x="1024" y="1246"/>
                  <a:pt x="1028" y="1234"/>
                  <a:pt x="1028" y="1220"/>
                </a:cubicBezTo>
                <a:cubicBezTo>
                  <a:pt x="1028" y="1209"/>
                  <a:pt x="1026" y="1199"/>
                  <a:pt x="1021" y="1189"/>
                </a:cubicBezTo>
                <a:cubicBezTo>
                  <a:pt x="1019" y="1185"/>
                  <a:pt x="1017" y="1180"/>
                  <a:pt x="1014" y="1176"/>
                </a:cubicBezTo>
                <a:cubicBezTo>
                  <a:pt x="1012" y="1173"/>
                  <a:pt x="1009" y="1169"/>
                  <a:pt x="1006" y="1166"/>
                </a:cubicBezTo>
                <a:cubicBezTo>
                  <a:pt x="1002" y="1163"/>
                  <a:pt x="999" y="1160"/>
                  <a:pt x="995" y="1157"/>
                </a:cubicBezTo>
                <a:cubicBezTo>
                  <a:pt x="995" y="1157"/>
                  <a:pt x="994" y="1156"/>
                  <a:pt x="994" y="1156"/>
                </a:cubicBezTo>
                <a:cubicBezTo>
                  <a:pt x="991" y="1154"/>
                  <a:pt x="989" y="1153"/>
                  <a:pt x="986" y="1152"/>
                </a:cubicBezTo>
                <a:cubicBezTo>
                  <a:pt x="984" y="1151"/>
                  <a:pt x="982" y="1150"/>
                  <a:pt x="980" y="1149"/>
                </a:cubicBezTo>
                <a:cubicBezTo>
                  <a:pt x="978" y="1148"/>
                  <a:pt x="975" y="1147"/>
                  <a:pt x="972" y="1146"/>
                </a:cubicBezTo>
                <a:cubicBezTo>
                  <a:pt x="970" y="1146"/>
                  <a:pt x="968" y="1145"/>
                  <a:pt x="966" y="1145"/>
                </a:cubicBezTo>
                <a:cubicBezTo>
                  <a:pt x="961" y="1144"/>
                  <a:pt x="956" y="1143"/>
                  <a:pt x="951" y="1143"/>
                </a:cubicBezTo>
                <a:cubicBezTo>
                  <a:pt x="951" y="1143"/>
                  <a:pt x="951" y="1143"/>
                  <a:pt x="951" y="1143"/>
                </a:cubicBezTo>
                <a:cubicBezTo>
                  <a:pt x="946" y="1143"/>
                  <a:pt x="941" y="1144"/>
                  <a:pt x="936" y="1145"/>
                </a:cubicBezTo>
                <a:cubicBezTo>
                  <a:pt x="935" y="1145"/>
                  <a:pt x="935" y="1145"/>
                  <a:pt x="934" y="1145"/>
                </a:cubicBezTo>
                <a:cubicBezTo>
                  <a:pt x="930" y="1146"/>
                  <a:pt x="926" y="1147"/>
                  <a:pt x="921" y="1149"/>
                </a:cubicBezTo>
                <a:cubicBezTo>
                  <a:pt x="920" y="1149"/>
                  <a:pt x="919" y="1150"/>
                  <a:pt x="918" y="1151"/>
                </a:cubicBezTo>
                <a:cubicBezTo>
                  <a:pt x="914" y="1152"/>
                  <a:pt x="911" y="1154"/>
                  <a:pt x="908" y="1156"/>
                </a:cubicBezTo>
                <a:cubicBezTo>
                  <a:pt x="906" y="1157"/>
                  <a:pt x="905" y="1159"/>
                  <a:pt x="903" y="1160"/>
                </a:cubicBezTo>
                <a:cubicBezTo>
                  <a:pt x="901" y="1162"/>
                  <a:pt x="898" y="1164"/>
                  <a:pt x="896" y="1166"/>
                </a:cubicBezTo>
                <a:cubicBezTo>
                  <a:pt x="829" y="1233"/>
                  <a:pt x="829" y="1233"/>
                  <a:pt x="829" y="1233"/>
                </a:cubicBezTo>
                <a:cubicBezTo>
                  <a:pt x="829" y="1233"/>
                  <a:pt x="829" y="1233"/>
                  <a:pt x="829" y="1233"/>
                </a:cubicBezTo>
                <a:cubicBezTo>
                  <a:pt x="829" y="1233"/>
                  <a:pt x="829" y="1233"/>
                  <a:pt x="829" y="1233"/>
                </a:cubicBezTo>
                <a:cubicBezTo>
                  <a:pt x="694" y="1368"/>
                  <a:pt x="694" y="1368"/>
                  <a:pt x="694" y="1368"/>
                </a:cubicBezTo>
                <a:cubicBezTo>
                  <a:pt x="694" y="1368"/>
                  <a:pt x="694" y="1368"/>
                  <a:pt x="694" y="1368"/>
                </a:cubicBezTo>
                <a:cubicBezTo>
                  <a:pt x="627" y="1435"/>
                  <a:pt x="627" y="1435"/>
                  <a:pt x="627" y="1435"/>
                </a:cubicBezTo>
                <a:cubicBezTo>
                  <a:pt x="613" y="1449"/>
                  <a:pt x="605" y="1469"/>
                  <a:pt x="605" y="1489"/>
                </a:cubicBezTo>
                <a:cubicBezTo>
                  <a:pt x="605" y="1510"/>
                  <a:pt x="613" y="1529"/>
                  <a:pt x="627" y="1544"/>
                </a:cubicBezTo>
                <a:cubicBezTo>
                  <a:pt x="657" y="1574"/>
                  <a:pt x="706" y="1574"/>
                  <a:pt x="736" y="1544"/>
                </a:cubicBezTo>
                <a:close/>
                <a:moveTo>
                  <a:pt x="1073" y="1477"/>
                </a:moveTo>
                <a:cubicBezTo>
                  <a:pt x="1140" y="1409"/>
                  <a:pt x="1140" y="1409"/>
                  <a:pt x="1140" y="1409"/>
                </a:cubicBezTo>
                <a:cubicBezTo>
                  <a:pt x="1155" y="1395"/>
                  <a:pt x="1162" y="1376"/>
                  <a:pt x="1162" y="1355"/>
                </a:cubicBezTo>
                <a:cubicBezTo>
                  <a:pt x="1162" y="1334"/>
                  <a:pt x="1154" y="1315"/>
                  <a:pt x="1140" y="1300"/>
                </a:cubicBezTo>
                <a:cubicBezTo>
                  <a:pt x="1135" y="1296"/>
                  <a:pt x="1131" y="1292"/>
                  <a:pt x="1125" y="1289"/>
                </a:cubicBezTo>
                <a:cubicBezTo>
                  <a:pt x="1124" y="1288"/>
                  <a:pt x="1122" y="1287"/>
                  <a:pt x="1121" y="1287"/>
                </a:cubicBezTo>
                <a:cubicBezTo>
                  <a:pt x="1117" y="1285"/>
                  <a:pt x="1113" y="1283"/>
                  <a:pt x="1108" y="1281"/>
                </a:cubicBezTo>
                <a:cubicBezTo>
                  <a:pt x="1107" y="1281"/>
                  <a:pt x="1105" y="1280"/>
                  <a:pt x="1103" y="1280"/>
                </a:cubicBezTo>
                <a:cubicBezTo>
                  <a:pt x="1098" y="1279"/>
                  <a:pt x="1092" y="1278"/>
                  <a:pt x="1086" y="1278"/>
                </a:cubicBezTo>
                <a:cubicBezTo>
                  <a:pt x="1086" y="1278"/>
                  <a:pt x="1086" y="1278"/>
                  <a:pt x="1085" y="1278"/>
                </a:cubicBezTo>
                <a:cubicBezTo>
                  <a:pt x="1079" y="1278"/>
                  <a:pt x="1072" y="1278"/>
                  <a:pt x="1065" y="1280"/>
                </a:cubicBezTo>
                <a:cubicBezTo>
                  <a:pt x="1053" y="1283"/>
                  <a:pt x="1041" y="1290"/>
                  <a:pt x="1031" y="1300"/>
                </a:cubicBezTo>
                <a:cubicBezTo>
                  <a:pt x="762" y="1569"/>
                  <a:pt x="762" y="1569"/>
                  <a:pt x="762" y="1569"/>
                </a:cubicBezTo>
                <a:cubicBezTo>
                  <a:pt x="747" y="1584"/>
                  <a:pt x="739" y="1603"/>
                  <a:pt x="739" y="1624"/>
                </a:cubicBezTo>
                <a:cubicBezTo>
                  <a:pt x="739" y="1644"/>
                  <a:pt x="747" y="1664"/>
                  <a:pt x="762" y="1678"/>
                </a:cubicBezTo>
                <a:cubicBezTo>
                  <a:pt x="792" y="1708"/>
                  <a:pt x="841" y="1709"/>
                  <a:pt x="871" y="1679"/>
                </a:cubicBezTo>
                <a:lnTo>
                  <a:pt x="1073" y="1477"/>
                </a:lnTo>
                <a:close/>
                <a:moveTo>
                  <a:pt x="1127" y="1691"/>
                </a:moveTo>
                <a:cubicBezTo>
                  <a:pt x="1207" y="1611"/>
                  <a:pt x="1207" y="1611"/>
                  <a:pt x="1207" y="1611"/>
                </a:cubicBezTo>
                <a:cubicBezTo>
                  <a:pt x="1222" y="1597"/>
                  <a:pt x="1230" y="1577"/>
                  <a:pt x="1230" y="1557"/>
                </a:cubicBezTo>
                <a:cubicBezTo>
                  <a:pt x="1230" y="1552"/>
                  <a:pt x="1229" y="1546"/>
                  <a:pt x="1228" y="1541"/>
                </a:cubicBezTo>
                <a:cubicBezTo>
                  <a:pt x="1228" y="1540"/>
                  <a:pt x="1227" y="1538"/>
                  <a:pt x="1227" y="1536"/>
                </a:cubicBezTo>
                <a:cubicBezTo>
                  <a:pt x="1226" y="1533"/>
                  <a:pt x="1225" y="1530"/>
                  <a:pt x="1224" y="1527"/>
                </a:cubicBezTo>
                <a:cubicBezTo>
                  <a:pt x="1223" y="1525"/>
                  <a:pt x="1222" y="1523"/>
                  <a:pt x="1220" y="1520"/>
                </a:cubicBezTo>
                <a:cubicBezTo>
                  <a:pt x="1219" y="1518"/>
                  <a:pt x="1218" y="1516"/>
                  <a:pt x="1217" y="1514"/>
                </a:cubicBezTo>
                <a:cubicBezTo>
                  <a:pt x="1215" y="1511"/>
                  <a:pt x="1213" y="1509"/>
                  <a:pt x="1211" y="1506"/>
                </a:cubicBezTo>
                <a:cubicBezTo>
                  <a:pt x="1210" y="1505"/>
                  <a:pt x="1209" y="1503"/>
                  <a:pt x="1207" y="1502"/>
                </a:cubicBezTo>
                <a:cubicBezTo>
                  <a:pt x="1207" y="1502"/>
                  <a:pt x="1207" y="1502"/>
                  <a:pt x="1207" y="1502"/>
                </a:cubicBezTo>
                <a:cubicBezTo>
                  <a:pt x="1198" y="1492"/>
                  <a:pt x="1186" y="1486"/>
                  <a:pt x="1174" y="1483"/>
                </a:cubicBezTo>
                <a:cubicBezTo>
                  <a:pt x="1148" y="1475"/>
                  <a:pt x="1119" y="1481"/>
                  <a:pt x="1098" y="1502"/>
                </a:cubicBezTo>
                <a:cubicBezTo>
                  <a:pt x="964" y="1637"/>
                  <a:pt x="964" y="1637"/>
                  <a:pt x="964" y="1637"/>
                </a:cubicBezTo>
                <a:cubicBezTo>
                  <a:pt x="949" y="1651"/>
                  <a:pt x="941" y="1671"/>
                  <a:pt x="941" y="1691"/>
                </a:cubicBezTo>
                <a:cubicBezTo>
                  <a:pt x="941" y="1712"/>
                  <a:pt x="949" y="1731"/>
                  <a:pt x="964" y="1746"/>
                </a:cubicBezTo>
                <a:cubicBezTo>
                  <a:pt x="994" y="1776"/>
                  <a:pt x="1043" y="1776"/>
                  <a:pt x="1073" y="1746"/>
                </a:cubicBezTo>
                <a:lnTo>
                  <a:pt x="1127" y="1691"/>
                </a:lnTo>
                <a:close/>
                <a:moveTo>
                  <a:pt x="1365" y="1691"/>
                </a:moveTo>
                <a:cubicBezTo>
                  <a:pt x="1365" y="1671"/>
                  <a:pt x="1357" y="1651"/>
                  <a:pt x="1342" y="1637"/>
                </a:cubicBezTo>
                <a:cubicBezTo>
                  <a:pt x="1266" y="1560"/>
                  <a:pt x="1266" y="1560"/>
                  <a:pt x="1266" y="1560"/>
                </a:cubicBezTo>
                <a:cubicBezTo>
                  <a:pt x="1266" y="1564"/>
                  <a:pt x="1265" y="1568"/>
                  <a:pt x="1264" y="1571"/>
                </a:cubicBezTo>
                <a:cubicBezTo>
                  <a:pt x="1264" y="1574"/>
                  <a:pt x="1264" y="1577"/>
                  <a:pt x="1263" y="1580"/>
                </a:cubicBezTo>
                <a:cubicBezTo>
                  <a:pt x="1262" y="1584"/>
                  <a:pt x="1261" y="1589"/>
                  <a:pt x="1259" y="1593"/>
                </a:cubicBezTo>
                <a:cubicBezTo>
                  <a:pt x="1258" y="1595"/>
                  <a:pt x="1258" y="1598"/>
                  <a:pt x="1257" y="1601"/>
                </a:cubicBezTo>
                <a:cubicBezTo>
                  <a:pt x="1255" y="1605"/>
                  <a:pt x="1252" y="1609"/>
                  <a:pt x="1250" y="1614"/>
                </a:cubicBezTo>
                <a:cubicBezTo>
                  <a:pt x="1249" y="1616"/>
                  <a:pt x="1248" y="1618"/>
                  <a:pt x="1246" y="1620"/>
                </a:cubicBezTo>
                <a:cubicBezTo>
                  <a:pt x="1242" y="1626"/>
                  <a:pt x="1238" y="1631"/>
                  <a:pt x="1233" y="1637"/>
                </a:cubicBezTo>
                <a:cubicBezTo>
                  <a:pt x="1178" y="1691"/>
                  <a:pt x="1178" y="1691"/>
                  <a:pt x="1178" y="1691"/>
                </a:cubicBezTo>
                <a:cubicBezTo>
                  <a:pt x="1233" y="1746"/>
                  <a:pt x="1233" y="1746"/>
                  <a:pt x="1233" y="1746"/>
                </a:cubicBezTo>
                <a:cubicBezTo>
                  <a:pt x="1263" y="1776"/>
                  <a:pt x="1312" y="1776"/>
                  <a:pt x="1342" y="1746"/>
                </a:cubicBezTo>
                <a:cubicBezTo>
                  <a:pt x="1342" y="1746"/>
                  <a:pt x="1342" y="1746"/>
                  <a:pt x="1342" y="1746"/>
                </a:cubicBezTo>
                <a:cubicBezTo>
                  <a:pt x="1357" y="1731"/>
                  <a:pt x="1365" y="1712"/>
                  <a:pt x="1365" y="1691"/>
                </a:cubicBezTo>
                <a:close/>
                <a:moveTo>
                  <a:pt x="1746" y="1233"/>
                </a:moveTo>
                <a:cubicBezTo>
                  <a:pt x="1287" y="775"/>
                  <a:pt x="1287" y="775"/>
                  <a:pt x="1287" y="775"/>
                </a:cubicBezTo>
                <a:cubicBezTo>
                  <a:pt x="1098" y="964"/>
                  <a:pt x="1098" y="964"/>
                  <a:pt x="1098" y="964"/>
                </a:cubicBezTo>
                <a:cubicBezTo>
                  <a:pt x="1098" y="964"/>
                  <a:pt x="1098" y="964"/>
                  <a:pt x="1098" y="964"/>
                </a:cubicBezTo>
                <a:cubicBezTo>
                  <a:pt x="1076" y="985"/>
                  <a:pt x="1049" y="998"/>
                  <a:pt x="1018" y="997"/>
                </a:cubicBezTo>
                <a:cubicBezTo>
                  <a:pt x="988" y="997"/>
                  <a:pt x="959" y="985"/>
                  <a:pt x="938" y="964"/>
                </a:cubicBezTo>
                <a:cubicBezTo>
                  <a:pt x="931" y="957"/>
                  <a:pt x="926" y="949"/>
                  <a:pt x="921" y="941"/>
                </a:cubicBezTo>
                <a:cubicBezTo>
                  <a:pt x="911" y="924"/>
                  <a:pt x="905" y="904"/>
                  <a:pt x="905" y="884"/>
                </a:cubicBezTo>
                <a:cubicBezTo>
                  <a:pt x="905" y="870"/>
                  <a:pt x="908" y="858"/>
                  <a:pt x="912" y="845"/>
                </a:cubicBezTo>
                <a:cubicBezTo>
                  <a:pt x="918" y="830"/>
                  <a:pt x="926" y="816"/>
                  <a:pt x="938" y="804"/>
                </a:cubicBezTo>
                <a:cubicBezTo>
                  <a:pt x="1127" y="615"/>
                  <a:pt x="1127" y="615"/>
                  <a:pt x="1127" y="615"/>
                </a:cubicBezTo>
                <a:cubicBezTo>
                  <a:pt x="816" y="304"/>
                  <a:pt x="816" y="304"/>
                  <a:pt x="816" y="304"/>
                </a:cubicBezTo>
                <a:cubicBezTo>
                  <a:pt x="303" y="816"/>
                  <a:pt x="303" y="816"/>
                  <a:pt x="303" y="816"/>
                </a:cubicBezTo>
                <a:cubicBezTo>
                  <a:pt x="615" y="1127"/>
                  <a:pt x="615" y="1127"/>
                  <a:pt x="615" y="1127"/>
                </a:cubicBezTo>
                <a:cubicBezTo>
                  <a:pt x="669" y="1073"/>
                  <a:pt x="669" y="1073"/>
                  <a:pt x="669" y="1073"/>
                </a:cubicBezTo>
                <a:cubicBezTo>
                  <a:pt x="674" y="1068"/>
                  <a:pt x="679" y="1064"/>
                  <a:pt x="685" y="1060"/>
                </a:cubicBezTo>
                <a:cubicBezTo>
                  <a:pt x="685" y="1060"/>
                  <a:pt x="686" y="1059"/>
                  <a:pt x="686" y="1059"/>
                </a:cubicBezTo>
                <a:cubicBezTo>
                  <a:pt x="688" y="1058"/>
                  <a:pt x="689" y="1058"/>
                  <a:pt x="690" y="1057"/>
                </a:cubicBezTo>
                <a:cubicBezTo>
                  <a:pt x="715" y="1042"/>
                  <a:pt x="745" y="1038"/>
                  <a:pt x="773" y="1044"/>
                </a:cubicBezTo>
                <a:cubicBezTo>
                  <a:pt x="794" y="1048"/>
                  <a:pt x="813" y="1058"/>
                  <a:pt x="829" y="1073"/>
                </a:cubicBezTo>
                <a:cubicBezTo>
                  <a:pt x="833" y="1077"/>
                  <a:pt x="837" y="1082"/>
                  <a:pt x="840" y="1086"/>
                </a:cubicBezTo>
                <a:cubicBezTo>
                  <a:pt x="841" y="1087"/>
                  <a:pt x="842" y="1088"/>
                  <a:pt x="842" y="1089"/>
                </a:cubicBezTo>
                <a:cubicBezTo>
                  <a:pt x="844" y="1092"/>
                  <a:pt x="846" y="1095"/>
                  <a:pt x="847" y="1098"/>
                </a:cubicBezTo>
                <a:cubicBezTo>
                  <a:pt x="849" y="1102"/>
                  <a:pt x="851" y="1105"/>
                  <a:pt x="853" y="1109"/>
                </a:cubicBezTo>
                <a:cubicBezTo>
                  <a:pt x="854" y="1111"/>
                  <a:pt x="855" y="1114"/>
                  <a:pt x="855" y="1117"/>
                </a:cubicBezTo>
                <a:cubicBezTo>
                  <a:pt x="857" y="1121"/>
                  <a:pt x="858" y="1125"/>
                  <a:pt x="859" y="1129"/>
                </a:cubicBezTo>
                <a:cubicBezTo>
                  <a:pt x="860" y="1132"/>
                  <a:pt x="860" y="1135"/>
                  <a:pt x="860" y="1137"/>
                </a:cubicBezTo>
                <a:cubicBezTo>
                  <a:pt x="861" y="1141"/>
                  <a:pt x="862" y="1145"/>
                  <a:pt x="862" y="1149"/>
                </a:cubicBezTo>
                <a:cubicBezTo>
                  <a:pt x="871" y="1140"/>
                  <a:pt x="871" y="1140"/>
                  <a:pt x="871" y="1140"/>
                </a:cubicBezTo>
                <a:cubicBezTo>
                  <a:pt x="873" y="1138"/>
                  <a:pt x="876" y="1137"/>
                  <a:pt x="878" y="1135"/>
                </a:cubicBezTo>
                <a:cubicBezTo>
                  <a:pt x="881" y="1132"/>
                  <a:pt x="885" y="1129"/>
                  <a:pt x="888" y="1126"/>
                </a:cubicBezTo>
                <a:cubicBezTo>
                  <a:pt x="892" y="1124"/>
                  <a:pt x="896" y="1122"/>
                  <a:pt x="899" y="1120"/>
                </a:cubicBezTo>
                <a:cubicBezTo>
                  <a:pt x="902" y="1119"/>
                  <a:pt x="905" y="1117"/>
                  <a:pt x="908" y="1116"/>
                </a:cubicBezTo>
                <a:cubicBezTo>
                  <a:pt x="912" y="1114"/>
                  <a:pt x="917" y="1113"/>
                  <a:pt x="922" y="1112"/>
                </a:cubicBezTo>
                <a:cubicBezTo>
                  <a:pt x="924" y="1111"/>
                  <a:pt x="926" y="1110"/>
                  <a:pt x="929" y="1109"/>
                </a:cubicBezTo>
                <a:cubicBezTo>
                  <a:pt x="936" y="1108"/>
                  <a:pt x="944" y="1107"/>
                  <a:pt x="951" y="1107"/>
                </a:cubicBezTo>
                <a:cubicBezTo>
                  <a:pt x="951" y="1107"/>
                  <a:pt x="951" y="1107"/>
                  <a:pt x="951" y="1107"/>
                </a:cubicBezTo>
                <a:cubicBezTo>
                  <a:pt x="951" y="1107"/>
                  <a:pt x="952" y="1107"/>
                  <a:pt x="952" y="1107"/>
                </a:cubicBezTo>
                <a:cubicBezTo>
                  <a:pt x="959" y="1107"/>
                  <a:pt x="966" y="1108"/>
                  <a:pt x="973" y="1109"/>
                </a:cubicBezTo>
                <a:cubicBezTo>
                  <a:pt x="977" y="1110"/>
                  <a:pt x="981" y="1112"/>
                  <a:pt x="985" y="1113"/>
                </a:cubicBezTo>
                <a:cubicBezTo>
                  <a:pt x="988" y="1114"/>
                  <a:pt x="991" y="1115"/>
                  <a:pt x="994" y="1116"/>
                </a:cubicBezTo>
                <a:cubicBezTo>
                  <a:pt x="998" y="1117"/>
                  <a:pt x="1001" y="1120"/>
                  <a:pt x="1005" y="1122"/>
                </a:cubicBezTo>
                <a:cubicBezTo>
                  <a:pt x="1008" y="1123"/>
                  <a:pt x="1011" y="1124"/>
                  <a:pt x="1013" y="1126"/>
                </a:cubicBezTo>
                <a:cubicBezTo>
                  <a:pt x="1016" y="1128"/>
                  <a:pt x="1018" y="1130"/>
                  <a:pt x="1020" y="1132"/>
                </a:cubicBezTo>
                <a:cubicBezTo>
                  <a:pt x="1024" y="1135"/>
                  <a:pt x="1028" y="1137"/>
                  <a:pt x="1031" y="1140"/>
                </a:cubicBezTo>
                <a:cubicBezTo>
                  <a:pt x="1034" y="1143"/>
                  <a:pt x="1036" y="1147"/>
                  <a:pt x="1039" y="1150"/>
                </a:cubicBezTo>
                <a:cubicBezTo>
                  <a:pt x="1045" y="1158"/>
                  <a:pt x="1051" y="1167"/>
                  <a:pt x="1055" y="1177"/>
                </a:cubicBezTo>
                <a:cubicBezTo>
                  <a:pt x="1061" y="1190"/>
                  <a:pt x="1064" y="1205"/>
                  <a:pt x="1064" y="1220"/>
                </a:cubicBezTo>
                <a:cubicBezTo>
                  <a:pt x="1064" y="1228"/>
                  <a:pt x="1063" y="1236"/>
                  <a:pt x="1061" y="1244"/>
                </a:cubicBezTo>
                <a:cubicBezTo>
                  <a:pt x="1061" y="1244"/>
                  <a:pt x="1061" y="1244"/>
                  <a:pt x="1061" y="1244"/>
                </a:cubicBezTo>
                <a:cubicBezTo>
                  <a:pt x="1066" y="1243"/>
                  <a:pt x="1071" y="1243"/>
                  <a:pt x="1075" y="1243"/>
                </a:cubicBezTo>
                <a:cubicBezTo>
                  <a:pt x="1080" y="1243"/>
                  <a:pt x="1084" y="1242"/>
                  <a:pt x="1088" y="1242"/>
                </a:cubicBezTo>
                <a:cubicBezTo>
                  <a:pt x="1093" y="1242"/>
                  <a:pt x="1099" y="1243"/>
                  <a:pt x="1105" y="1244"/>
                </a:cubicBezTo>
                <a:cubicBezTo>
                  <a:pt x="1109" y="1245"/>
                  <a:pt x="1112" y="1245"/>
                  <a:pt x="1116" y="1246"/>
                </a:cubicBezTo>
                <a:cubicBezTo>
                  <a:pt x="1122" y="1248"/>
                  <a:pt x="1128" y="1251"/>
                  <a:pt x="1134" y="1254"/>
                </a:cubicBezTo>
                <a:cubicBezTo>
                  <a:pt x="1137" y="1255"/>
                  <a:pt x="1140" y="1256"/>
                  <a:pt x="1142" y="1257"/>
                </a:cubicBezTo>
                <a:cubicBezTo>
                  <a:pt x="1150" y="1262"/>
                  <a:pt x="1158" y="1268"/>
                  <a:pt x="1165" y="1275"/>
                </a:cubicBezTo>
                <a:cubicBezTo>
                  <a:pt x="1186" y="1296"/>
                  <a:pt x="1198" y="1325"/>
                  <a:pt x="1198" y="1355"/>
                </a:cubicBezTo>
                <a:cubicBezTo>
                  <a:pt x="1198" y="1385"/>
                  <a:pt x="1187" y="1414"/>
                  <a:pt x="1165" y="1435"/>
                </a:cubicBezTo>
                <a:cubicBezTo>
                  <a:pt x="1156" y="1444"/>
                  <a:pt x="1156" y="1444"/>
                  <a:pt x="1156" y="1444"/>
                </a:cubicBezTo>
                <a:cubicBezTo>
                  <a:pt x="1160" y="1444"/>
                  <a:pt x="1163" y="1444"/>
                  <a:pt x="1167" y="1445"/>
                </a:cubicBezTo>
                <a:cubicBezTo>
                  <a:pt x="1170" y="1445"/>
                  <a:pt x="1173" y="1445"/>
                  <a:pt x="1176" y="1446"/>
                </a:cubicBezTo>
                <a:cubicBezTo>
                  <a:pt x="1180" y="1447"/>
                  <a:pt x="1184" y="1448"/>
                  <a:pt x="1188" y="1450"/>
                </a:cubicBezTo>
                <a:cubicBezTo>
                  <a:pt x="1191" y="1451"/>
                  <a:pt x="1193" y="1451"/>
                  <a:pt x="1196" y="1452"/>
                </a:cubicBezTo>
                <a:cubicBezTo>
                  <a:pt x="1201" y="1454"/>
                  <a:pt x="1205" y="1457"/>
                  <a:pt x="1209" y="1459"/>
                </a:cubicBezTo>
                <a:cubicBezTo>
                  <a:pt x="1211" y="1460"/>
                  <a:pt x="1213" y="1461"/>
                  <a:pt x="1215" y="1462"/>
                </a:cubicBezTo>
                <a:cubicBezTo>
                  <a:pt x="1221" y="1466"/>
                  <a:pt x="1227" y="1471"/>
                  <a:pt x="1233" y="1477"/>
                </a:cubicBezTo>
                <a:cubicBezTo>
                  <a:pt x="1435" y="1679"/>
                  <a:pt x="1435" y="1679"/>
                  <a:pt x="1435" y="1679"/>
                </a:cubicBezTo>
                <a:cubicBezTo>
                  <a:pt x="1464" y="1708"/>
                  <a:pt x="1515" y="1708"/>
                  <a:pt x="1544" y="1679"/>
                </a:cubicBezTo>
                <a:cubicBezTo>
                  <a:pt x="1574" y="1648"/>
                  <a:pt x="1574" y="1599"/>
                  <a:pt x="1544" y="1569"/>
                </a:cubicBezTo>
                <a:cubicBezTo>
                  <a:pt x="1569" y="1544"/>
                  <a:pt x="1569" y="1544"/>
                  <a:pt x="1569" y="1544"/>
                </a:cubicBezTo>
                <a:cubicBezTo>
                  <a:pt x="1598" y="1573"/>
                  <a:pt x="1649" y="1573"/>
                  <a:pt x="1678" y="1544"/>
                </a:cubicBezTo>
                <a:cubicBezTo>
                  <a:pt x="1693" y="1529"/>
                  <a:pt x="1701" y="1510"/>
                  <a:pt x="1701" y="1489"/>
                </a:cubicBezTo>
                <a:cubicBezTo>
                  <a:pt x="1701" y="1468"/>
                  <a:pt x="1693" y="1449"/>
                  <a:pt x="1678" y="1435"/>
                </a:cubicBezTo>
                <a:cubicBezTo>
                  <a:pt x="1611" y="1368"/>
                  <a:pt x="1611" y="1368"/>
                  <a:pt x="1611" y="1368"/>
                </a:cubicBezTo>
                <a:cubicBezTo>
                  <a:pt x="1636" y="1342"/>
                  <a:pt x="1636" y="1342"/>
                  <a:pt x="1636" y="1342"/>
                </a:cubicBezTo>
                <a:cubicBezTo>
                  <a:pt x="1651" y="1357"/>
                  <a:pt x="1670" y="1365"/>
                  <a:pt x="1691" y="1365"/>
                </a:cubicBezTo>
                <a:cubicBezTo>
                  <a:pt x="1691" y="1365"/>
                  <a:pt x="1691" y="1365"/>
                  <a:pt x="1691" y="1365"/>
                </a:cubicBezTo>
                <a:cubicBezTo>
                  <a:pt x="1712" y="1365"/>
                  <a:pt x="1731" y="1356"/>
                  <a:pt x="1746" y="1342"/>
                </a:cubicBezTo>
                <a:cubicBezTo>
                  <a:pt x="1760" y="1327"/>
                  <a:pt x="1768" y="1308"/>
                  <a:pt x="1768" y="1287"/>
                </a:cubicBezTo>
                <a:cubicBezTo>
                  <a:pt x="1768" y="1267"/>
                  <a:pt x="1760" y="1247"/>
                  <a:pt x="1746" y="1233"/>
                </a:cubicBezTo>
                <a:close/>
                <a:moveTo>
                  <a:pt x="2002" y="816"/>
                </a:moveTo>
                <a:cubicBezTo>
                  <a:pt x="1489" y="303"/>
                  <a:pt x="1489" y="303"/>
                  <a:pt x="1489" y="303"/>
                </a:cubicBezTo>
                <a:cubicBezTo>
                  <a:pt x="1178" y="615"/>
                  <a:pt x="1178" y="615"/>
                  <a:pt x="1178" y="615"/>
                </a:cubicBezTo>
                <a:cubicBezTo>
                  <a:pt x="1178" y="615"/>
                  <a:pt x="1178" y="615"/>
                  <a:pt x="1178" y="615"/>
                </a:cubicBezTo>
                <a:cubicBezTo>
                  <a:pt x="964" y="829"/>
                  <a:pt x="964" y="829"/>
                  <a:pt x="964" y="829"/>
                </a:cubicBezTo>
                <a:cubicBezTo>
                  <a:pt x="956" y="837"/>
                  <a:pt x="950" y="847"/>
                  <a:pt x="946" y="857"/>
                </a:cubicBezTo>
                <a:cubicBezTo>
                  <a:pt x="943" y="865"/>
                  <a:pt x="941" y="874"/>
                  <a:pt x="941" y="884"/>
                </a:cubicBezTo>
                <a:cubicBezTo>
                  <a:pt x="941" y="896"/>
                  <a:pt x="944" y="907"/>
                  <a:pt x="949" y="918"/>
                </a:cubicBezTo>
                <a:cubicBezTo>
                  <a:pt x="953" y="925"/>
                  <a:pt x="958" y="932"/>
                  <a:pt x="964" y="938"/>
                </a:cubicBezTo>
                <a:cubicBezTo>
                  <a:pt x="978" y="953"/>
                  <a:pt x="998" y="961"/>
                  <a:pt x="1018" y="961"/>
                </a:cubicBezTo>
                <a:cubicBezTo>
                  <a:pt x="1018" y="961"/>
                  <a:pt x="1018" y="961"/>
                  <a:pt x="1018" y="961"/>
                </a:cubicBezTo>
                <a:cubicBezTo>
                  <a:pt x="1034" y="961"/>
                  <a:pt x="1049" y="956"/>
                  <a:pt x="1061" y="948"/>
                </a:cubicBezTo>
                <a:cubicBezTo>
                  <a:pt x="1065" y="945"/>
                  <a:pt x="1069" y="942"/>
                  <a:pt x="1073" y="938"/>
                </a:cubicBezTo>
                <a:cubicBezTo>
                  <a:pt x="1287" y="724"/>
                  <a:pt x="1287" y="724"/>
                  <a:pt x="1287" y="724"/>
                </a:cubicBezTo>
                <a:cubicBezTo>
                  <a:pt x="1691" y="1127"/>
                  <a:pt x="1691" y="1127"/>
                  <a:pt x="1691" y="1127"/>
                </a:cubicBezTo>
                <a:lnTo>
                  <a:pt x="2002" y="816"/>
                </a:lnTo>
                <a:close/>
                <a:moveTo>
                  <a:pt x="253" y="573"/>
                </a:moveTo>
                <a:cubicBezTo>
                  <a:pt x="320" y="640"/>
                  <a:pt x="320" y="640"/>
                  <a:pt x="320" y="640"/>
                </a:cubicBezTo>
                <a:cubicBezTo>
                  <a:pt x="253" y="707"/>
                  <a:pt x="253" y="707"/>
                  <a:pt x="253" y="707"/>
                </a:cubicBezTo>
                <a:cubicBezTo>
                  <a:pt x="185" y="640"/>
                  <a:pt x="185" y="640"/>
                  <a:pt x="185" y="640"/>
                </a:cubicBezTo>
                <a:lnTo>
                  <a:pt x="253" y="573"/>
                </a:lnTo>
                <a:close/>
                <a:moveTo>
                  <a:pt x="269" y="640"/>
                </a:moveTo>
                <a:cubicBezTo>
                  <a:pt x="253" y="623"/>
                  <a:pt x="253" y="623"/>
                  <a:pt x="253" y="623"/>
                </a:cubicBezTo>
                <a:cubicBezTo>
                  <a:pt x="236" y="640"/>
                  <a:pt x="236" y="640"/>
                  <a:pt x="236" y="640"/>
                </a:cubicBezTo>
                <a:cubicBezTo>
                  <a:pt x="253" y="657"/>
                  <a:pt x="253" y="657"/>
                  <a:pt x="253" y="657"/>
                </a:cubicBezTo>
                <a:lnTo>
                  <a:pt x="269" y="640"/>
                </a:lnTo>
                <a:close/>
                <a:moveTo>
                  <a:pt x="2053" y="707"/>
                </a:moveTo>
                <a:cubicBezTo>
                  <a:pt x="1985" y="640"/>
                  <a:pt x="1985" y="640"/>
                  <a:pt x="1985" y="640"/>
                </a:cubicBezTo>
                <a:cubicBezTo>
                  <a:pt x="2053" y="573"/>
                  <a:pt x="2053" y="573"/>
                  <a:pt x="2053" y="573"/>
                </a:cubicBezTo>
                <a:cubicBezTo>
                  <a:pt x="2120" y="640"/>
                  <a:pt x="2120" y="640"/>
                  <a:pt x="2120" y="640"/>
                </a:cubicBezTo>
                <a:lnTo>
                  <a:pt x="2053" y="707"/>
                </a:lnTo>
                <a:close/>
                <a:moveTo>
                  <a:pt x="2036" y="640"/>
                </a:moveTo>
                <a:cubicBezTo>
                  <a:pt x="2053" y="657"/>
                  <a:pt x="2053" y="657"/>
                  <a:pt x="2053" y="657"/>
                </a:cubicBezTo>
                <a:cubicBezTo>
                  <a:pt x="2069" y="640"/>
                  <a:pt x="2069" y="640"/>
                  <a:pt x="2069" y="640"/>
                </a:cubicBezTo>
                <a:cubicBezTo>
                  <a:pt x="2053" y="623"/>
                  <a:pt x="2053" y="623"/>
                  <a:pt x="2053" y="623"/>
                </a:cubicBezTo>
                <a:lnTo>
                  <a:pt x="2036" y="6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15"/>
          <p:cNvSpPr>
            <a:spLocks noEditPoints="1"/>
          </p:cNvSpPr>
          <p:nvPr/>
        </p:nvSpPr>
        <p:spPr bwMode="auto">
          <a:xfrm>
            <a:off x="8567223" y="9331968"/>
            <a:ext cx="1250018" cy="1073714"/>
          </a:xfrm>
          <a:custGeom>
            <a:avLst/>
            <a:gdLst>
              <a:gd name="T0" fmla="*/ 2973 w 3971"/>
              <a:gd name="T1" fmla="*/ 748 h 3413"/>
              <a:gd name="T2" fmla="*/ 2331 w 3971"/>
              <a:gd name="T3" fmla="*/ 0 h 3413"/>
              <a:gd name="T4" fmla="*/ 0 w 3971"/>
              <a:gd name="T5" fmla="*/ 642 h 3413"/>
              <a:gd name="T6" fmla="*/ 26 w 3971"/>
              <a:gd name="T7" fmla="*/ 2662 h 3413"/>
              <a:gd name="T8" fmla="*/ 71 w 3971"/>
              <a:gd name="T9" fmla="*/ 2652 h 3413"/>
              <a:gd name="T10" fmla="*/ 998 w 3971"/>
              <a:gd name="T11" fmla="*/ 2122 h 3413"/>
              <a:gd name="T12" fmla="*/ 1641 w 3971"/>
              <a:gd name="T13" fmla="*/ 2870 h 3413"/>
              <a:gd name="T14" fmla="*/ 3901 w 3971"/>
              <a:gd name="T15" fmla="*/ 3401 h 3413"/>
              <a:gd name="T16" fmla="*/ 3946 w 3971"/>
              <a:gd name="T17" fmla="*/ 3410 h 3413"/>
              <a:gd name="T18" fmla="*/ 3971 w 3971"/>
              <a:gd name="T19" fmla="*/ 1391 h 3413"/>
              <a:gd name="T20" fmla="*/ 555 w 3971"/>
              <a:gd name="T21" fmla="*/ 2040 h 3413"/>
              <a:gd name="T22" fmla="*/ 82 w 3971"/>
              <a:gd name="T23" fmla="*/ 2522 h 3413"/>
              <a:gd name="T24" fmla="*/ 643 w 3971"/>
              <a:gd name="T25" fmla="*/ 81 h 3413"/>
              <a:gd name="T26" fmla="*/ 2892 w 3971"/>
              <a:gd name="T27" fmla="*/ 642 h 3413"/>
              <a:gd name="T28" fmla="*/ 2331 w 3971"/>
              <a:gd name="T29" fmla="*/ 2040 h 3413"/>
              <a:gd name="T30" fmla="*/ 3890 w 3971"/>
              <a:gd name="T31" fmla="*/ 3270 h 3413"/>
              <a:gd name="T32" fmla="*/ 3417 w 3971"/>
              <a:gd name="T33" fmla="*/ 2789 h 3413"/>
              <a:gd name="T34" fmla="*/ 1080 w 3971"/>
              <a:gd name="T35" fmla="*/ 2228 h 3413"/>
              <a:gd name="T36" fmla="*/ 2331 w 3971"/>
              <a:gd name="T37" fmla="*/ 2122 h 3413"/>
              <a:gd name="T38" fmla="*/ 2973 w 3971"/>
              <a:gd name="T39" fmla="*/ 830 h 3413"/>
              <a:gd name="T40" fmla="*/ 3890 w 3971"/>
              <a:gd name="T41" fmla="*/ 1391 h 3413"/>
              <a:gd name="T42" fmla="*/ 802 w 3971"/>
              <a:gd name="T43" fmla="*/ 1009 h 3413"/>
              <a:gd name="T44" fmla="*/ 802 w 3971"/>
              <a:gd name="T45" fmla="*/ 1215 h 3413"/>
              <a:gd name="T46" fmla="*/ 802 w 3971"/>
              <a:gd name="T47" fmla="*/ 1009 h 3413"/>
              <a:gd name="T48" fmla="*/ 802 w 3971"/>
              <a:gd name="T49" fmla="*/ 1107 h 3413"/>
              <a:gd name="T50" fmla="*/ 797 w 3971"/>
              <a:gd name="T51" fmla="*/ 1112 h 3413"/>
              <a:gd name="T52" fmla="*/ 1590 w 3971"/>
              <a:gd name="T53" fmla="*/ 1112 h 3413"/>
              <a:gd name="T54" fmla="*/ 1384 w 3971"/>
              <a:gd name="T55" fmla="*/ 1112 h 3413"/>
              <a:gd name="T56" fmla="*/ 1487 w 3971"/>
              <a:gd name="T57" fmla="*/ 1107 h 3413"/>
              <a:gd name="T58" fmla="*/ 1482 w 3971"/>
              <a:gd name="T59" fmla="*/ 1112 h 3413"/>
              <a:gd name="T60" fmla="*/ 2172 w 3971"/>
              <a:gd name="T61" fmla="*/ 1215 h 3413"/>
              <a:gd name="T62" fmla="*/ 2172 w 3971"/>
              <a:gd name="T63" fmla="*/ 1009 h 3413"/>
              <a:gd name="T64" fmla="*/ 2172 w 3971"/>
              <a:gd name="T65" fmla="*/ 1215 h 3413"/>
              <a:gd name="T66" fmla="*/ 2177 w 3971"/>
              <a:gd name="T67" fmla="*/ 1112 h 3413"/>
              <a:gd name="T68" fmla="*/ 2172 w 3971"/>
              <a:gd name="T69" fmla="*/ 1107 h 3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71" h="3413">
                <a:moveTo>
                  <a:pt x="3329" y="748"/>
                </a:moveTo>
                <a:cubicBezTo>
                  <a:pt x="2973" y="748"/>
                  <a:pt x="2973" y="748"/>
                  <a:pt x="2973" y="748"/>
                </a:cubicBezTo>
                <a:cubicBezTo>
                  <a:pt x="2973" y="642"/>
                  <a:pt x="2973" y="642"/>
                  <a:pt x="2973" y="642"/>
                </a:cubicBezTo>
                <a:cubicBezTo>
                  <a:pt x="2973" y="288"/>
                  <a:pt x="2685" y="0"/>
                  <a:pt x="2331" y="0"/>
                </a:cubicBezTo>
                <a:cubicBezTo>
                  <a:pt x="643" y="0"/>
                  <a:pt x="643" y="0"/>
                  <a:pt x="643" y="0"/>
                </a:cubicBezTo>
                <a:cubicBezTo>
                  <a:pt x="288" y="0"/>
                  <a:pt x="0" y="288"/>
                  <a:pt x="0" y="642"/>
                </a:cubicBezTo>
                <a:cubicBezTo>
                  <a:pt x="0" y="2624"/>
                  <a:pt x="0" y="2624"/>
                  <a:pt x="0" y="2624"/>
                </a:cubicBezTo>
                <a:cubicBezTo>
                  <a:pt x="0" y="2641"/>
                  <a:pt x="10" y="2656"/>
                  <a:pt x="26" y="2662"/>
                </a:cubicBezTo>
                <a:cubicBezTo>
                  <a:pt x="31" y="2664"/>
                  <a:pt x="36" y="2665"/>
                  <a:pt x="41" y="2665"/>
                </a:cubicBezTo>
                <a:cubicBezTo>
                  <a:pt x="52" y="2665"/>
                  <a:pt x="63" y="2660"/>
                  <a:pt x="71" y="2652"/>
                </a:cubicBezTo>
                <a:cubicBezTo>
                  <a:pt x="572" y="2122"/>
                  <a:pt x="572" y="2122"/>
                  <a:pt x="572" y="2122"/>
                </a:cubicBezTo>
                <a:cubicBezTo>
                  <a:pt x="998" y="2122"/>
                  <a:pt x="998" y="2122"/>
                  <a:pt x="998" y="2122"/>
                </a:cubicBezTo>
                <a:cubicBezTo>
                  <a:pt x="998" y="2228"/>
                  <a:pt x="998" y="2228"/>
                  <a:pt x="998" y="2228"/>
                </a:cubicBezTo>
                <a:cubicBezTo>
                  <a:pt x="998" y="2582"/>
                  <a:pt x="1287" y="2870"/>
                  <a:pt x="1641" y="2870"/>
                </a:cubicBezTo>
                <a:cubicBezTo>
                  <a:pt x="3399" y="2870"/>
                  <a:pt x="3399" y="2870"/>
                  <a:pt x="3399" y="2870"/>
                </a:cubicBezTo>
                <a:cubicBezTo>
                  <a:pt x="3901" y="3401"/>
                  <a:pt x="3901" y="3401"/>
                  <a:pt x="3901" y="3401"/>
                </a:cubicBezTo>
                <a:cubicBezTo>
                  <a:pt x="3909" y="3409"/>
                  <a:pt x="3920" y="3413"/>
                  <a:pt x="3931" y="3413"/>
                </a:cubicBezTo>
                <a:cubicBezTo>
                  <a:pt x="3936" y="3413"/>
                  <a:pt x="3941" y="3412"/>
                  <a:pt x="3946" y="3410"/>
                </a:cubicBezTo>
                <a:cubicBezTo>
                  <a:pt x="3961" y="3404"/>
                  <a:pt x="3971" y="3389"/>
                  <a:pt x="3971" y="3373"/>
                </a:cubicBezTo>
                <a:cubicBezTo>
                  <a:pt x="3971" y="1391"/>
                  <a:pt x="3971" y="1391"/>
                  <a:pt x="3971" y="1391"/>
                </a:cubicBezTo>
                <a:cubicBezTo>
                  <a:pt x="3971" y="1037"/>
                  <a:pt x="3683" y="748"/>
                  <a:pt x="3329" y="748"/>
                </a:cubicBezTo>
                <a:close/>
                <a:moveTo>
                  <a:pt x="555" y="2040"/>
                </a:moveTo>
                <a:cubicBezTo>
                  <a:pt x="543" y="2040"/>
                  <a:pt x="533" y="2045"/>
                  <a:pt x="525" y="2053"/>
                </a:cubicBezTo>
                <a:cubicBezTo>
                  <a:pt x="82" y="2522"/>
                  <a:pt x="82" y="2522"/>
                  <a:pt x="82" y="2522"/>
                </a:cubicBezTo>
                <a:cubicBezTo>
                  <a:pt x="82" y="642"/>
                  <a:pt x="82" y="642"/>
                  <a:pt x="82" y="642"/>
                </a:cubicBezTo>
                <a:cubicBezTo>
                  <a:pt x="82" y="333"/>
                  <a:pt x="333" y="81"/>
                  <a:pt x="643" y="81"/>
                </a:cubicBezTo>
                <a:cubicBezTo>
                  <a:pt x="2331" y="81"/>
                  <a:pt x="2331" y="81"/>
                  <a:pt x="2331" y="81"/>
                </a:cubicBezTo>
                <a:cubicBezTo>
                  <a:pt x="2640" y="81"/>
                  <a:pt x="2892" y="333"/>
                  <a:pt x="2892" y="642"/>
                </a:cubicBezTo>
                <a:cubicBezTo>
                  <a:pt x="2892" y="1479"/>
                  <a:pt x="2892" y="1479"/>
                  <a:pt x="2892" y="1479"/>
                </a:cubicBezTo>
                <a:cubicBezTo>
                  <a:pt x="2892" y="1788"/>
                  <a:pt x="2640" y="2040"/>
                  <a:pt x="2331" y="2040"/>
                </a:cubicBezTo>
                <a:lnTo>
                  <a:pt x="555" y="2040"/>
                </a:lnTo>
                <a:close/>
                <a:moveTo>
                  <a:pt x="3890" y="3270"/>
                </a:moveTo>
                <a:cubicBezTo>
                  <a:pt x="3447" y="2801"/>
                  <a:pt x="3447" y="2801"/>
                  <a:pt x="3447" y="2801"/>
                </a:cubicBezTo>
                <a:cubicBezTo>
                  <a:pt x="3439" y="2793"/>
                  <a:pt x="3428" y="2789"/>
                  <a:pt x="3417" y="2789"/>
                </a:cubicBezTo>
                <a:cubicBezTo>
                  <a:pt x="1641" y="2789"/>
                  <a:pt x="1641" y="2789"/>
                  <a:pt x="1641" y="2789"/>
                </a:cubicBezTo>
                <a:cubicBezTo>
                  <a:pt x="1332" y="2789"/>
                  <a:pt x="1080" y="2537"/>
                  <a:pt x="1080" y="2228"/>
                </a:cubicBezTo>
                <a:cubicBezTo>
                  <a:pt x="1080" y="2122"/>
                  <a:pt x="1080" y="2122"/>
                  <a:pt x="1080" y="2122"/>
                </a:cubicBezTo>
                <a:cubicBezTo>
                  <a:pt x="2331" y="2122"/>
                  <a:pt x="2331" y="2122"/>
                  <a:pt x="2331" y="2122"/>
                </a:cubicBezTo>
                <a:cubicBezTo>
                  <a:pt x="2685" y="2122"/>
                  <a:pt x="2973" y="1833"/>
                  <a:pt x="2973" y="1479"/>
                </a:cubicBezTo>
                <a:cubicBezTo>
                  <a:pt x="2973" y="830"/>
                  <a:pt x="2973" y="830"/>
                  <a:pt x="2973" y="830"/>
                </a:cubicBezTo>
                <a:cubicBezTo>
                  <a:pt x="3329" y="830"/>
                  <a:pt x="3329" y="830"/>
                  <a:pt x="3329" y="830"/>
                </a:cubicBezTo>
                <a:cubicBezTo>
                  <a:pt x="3638" y="830"/>
                  <a:pt x="3890" y="1082"/>
                  <a:pt x="3890" y="1391"/>
                </a:cubicBezTo>
                <a:lnTo>
                  <a:pt x="3890" y="3270"/>
                </a:lnTo>
                <a:close/>
                <a:moveTo>
                  <a:pt x="802" y="1009"/>
                </a:moveTo>
                <a:cubicBezTo>
                  <a:pt x="745" y="1009"/>
                  <a:pt x="699" y="1055"/>
                  <a:pt x="699" y="1112"/>
                </a:cubicBezTo>
                <a:cubicBezTo>
                  <a:pt x="699" y="1169"/>
                  <a:pt x="745" y="1215"/>
                  <a:pt x="802" y="1215"/>
                </a:cubicBezTo>
                <a:cubicBezTo>
                  <a:pt x="859" y="1215"/>
                  <a:pt x="905" y="1169"/>
                  <a:pt x="905" y="1112"/>
                </a:cubicBezTo>
                <a:cubicBezTo>
                  <a:pt x="905" y="1055"/>
                  <a:pt x="859" y="1009"/>
                  <a:pt x="802" y="1009"/>
                </a:cubicBezTo>
                <a:close/>
                <a:moveTo>
                  <a:pt x="797" y="1112"/>
                </a:moveTo>
                <a:cubicBezTo>
                  <a:pt x="797" y="1109"/>
                  <a:pt x="799" y="1107"/>
                  <a:pt x="802" y="1107"/>
                </a:cubicBezTo>
                <a:cubicBezTo>
                  <a:pt x="805" y="1107"/>
                  <a:pt x="807" y="1109"/>
                  <a:pt x="807" y="1112"/>
                </a:cubicBezTo>
                <a:cubicBezTo>
                  <a:pt x="807" y="1118"/>
                  <a:pt x="797" y="1118"/>
                  <a:pt x="797" y="1112"/>
                </a:cubicBezTo>
                <a:close/>
                <a:moveTo>
                  <a:pt x="1487" y="1215"/>
                </a:moveTo>
                <a:cubicBezTo>
                  <a:pt x="1544" y="1215"/>
                  <a:pt x="1590" y="1169"/>
                  <a:pt x="1590" y="1112"/>
                </a:cubicBezTo>
                <a:cubicBezTo>
                  <a:pt x="1590" y="1055"/>
                  <a:pt x="1544" y="1009"/>
                  <a:pt x="1487" y="1009"/>
                </a:cubicBezTo>
                <a:cubicBezTo>
                  <a:pt x="1430" y="1009"/>
                  <a:pt x="1384" y="1055"/>
                  <a:pt x="1384" y="1112"/>
                </a:cubicBezTo>
                <a:cubicBezTo>
                  <a:pt x="1384" y="1169"/>
                  <a:pt x="1430" y="1215"/>
                  <a:pt x="1487" y="1215"/>
                </a:cubicBezTo>
                <a:close/>
                <a:moveTo>
                  <a:pt x="1487" y="1107"/>
                </a:moveTo>
                <a:cubicBezTo>
                  <a:pt x="1490" y="1107"/>
                  <a:pt x="1492" y="1109"/>
                  <a:pt x="1492" y="1112"/>
                </a:cubicBezTo>
                <a:cubicBezTo>
                  <a:pt x="1492" y="1118"/>
                  <a:pt x="1482" y="1118"/>
                  <a:pt x="1482" y="1112"/>
                </a:cubicBezTo>
                <a:cubicBezTo>
                  <a:pt x="1482" y="1109"/>
                  <a:pt x="1484" y="1107"/>
                  <a:pt x="1487" y="1107"/>
                </a:cubicBezTo>
                <a:close/>
                <a:moveTo>
                  <a:pt x="2172" y="1215"/>
                </a:moveTo>
                <a:cubicBezTo>
                  <a:pt x="2228" y="1215"/>
                  <a:pt x="2275" y="1169"/>
                  <a:pt x="2275" y="1112"/>
                </a:cubicBezTo>
                <a:cubicBezTo>
                  <a:pt x="2275" y="1055"/>
                  <a:pt x="2228" y="1009"/>
                  <a:pt x="2172" y="1009"/>
                </a:cubicBezTo>
                <a:cubicBezTo>
                  <a:pt x="2115" y="1009"/>
                  <a:pt x="2069" y="1055"/>
                  <a:pt x="2069" y="1112"/>
                </a:cubicBezTo>
                <a:cubicBezTo>
                  <a:pt x="2069" y="1169"/>
                  <a:pt x="2115" y="1215"/>
                  <a:pt x="2172" y="1215"/>
                </a:cubicBezTo>
                <a:close/>
                <a:moveTo>
                  <a:pt x="2172" y="1107"/>
                </a:moveTo>
                <a:cubicBezTo>
                  <a:pt x="2175" y="1107"/>
                  <a:pt x="2177" y="1109"/>
                  <a:pt x="2177" y="1112"/>
                </a:cubicBezTo>
                <a:cubicBezTo>
                  <a:pt x="2177" y="1118"/>
                  <a:pt x="2167" y="1118"/>
                  <a:pt x="2167" y="1112"/>
                </a:cubicBezTo>
                <a:cubicBezTo>
                  <a:pt x="2167" y="1109"/>
                  <a:pt x="2169" y="1107"/>
                  <a:pt x="2172" y="1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9"/>
          <p:cNvSpPr>
            <a:spLocks noEditPoints="1"/>
          </p:cNvSpPr>
          <p:nvPr/>
        </p:nvSpPr>
        <p:spPr bwMode="auto">
          <a:xfrm>
            <a:off x="14765719" y="9224387"/>
            <a:ext cx="923990" cy="1358960"/>
          </a:xfrm>
          <a:custGeom>
            <a:avLst/>
            <a:gdLst>
              <a:gd name="T0" fmla="*/ 1018 w 2036"/>
              <a:gd name="T1" fmla="*/ 261 h 3001"/>
              <a:gd name="T2" fmla="*/ 1018 w 2036"/>
              <a:gd name="T3" fmla="*/ 196 h 3001"/>
              <a:gd name="T4" fmla="*/ 1038 w 2036"/>
              <a:gd name="T5" fmla="*/ 175 h 3001"/>
              <a:gd name="T6" fmla="*/ 1497 w 2036"/>
              <a:gd name="T7" fmla="*/ 248 h 3001"/>
              <a:gd name="T8" fmla="*/ 1319 w 2036"/>
              <a:gd name="T9" fmla="*/ 87 h 3001"/>
              <a:gd name="T10" fmla="*/ 716 w 2036"/>
              <a:gd name="T11" fmla="*/ 87 h 3001"/>
              <a:gd name="T12" fmla="*/ 539 w 2036"/>
              <a:gd name="T13" fmla="*/ 248 h 3001"/>
              <a:gd name="T14" fmla="*/ 0 w 2036"/>
              <a:gd name="T15" fmla="*/ 2858 h 3001"/>
              <a:gd name="T16" fmla="*/ 2036 w 2036"/>
              <a:gd name="T17" fmla="*/ 2858 h 3001"/>
              <a:gd name="T18" fmla="*/ 603 w 2036"/>
              <a:gd name="T19" fmla="*/ 428 h 3001"/>
              <a:gd name="T20" fmla="*/ 625 w 2036"/>
              <a:gd name="T21" fmla="*/ 244 h 3001"/>
              <a:gd name="T22" fmla="*/ 782 w 2036"/>
              <a:gd name="T23" fmla="*/ 87 h 3001"/>
              <a:gd name="T24" fmla="*/ 1254 w 2036"/>
              <a:gd name="T25" fmla="*/ 87 h 3001"/>
              <a:gd name="T26" fmla="*/ 1411 w 2036"/>
              <a:gd name="T27" fmla="*/ 244 h 3001"/>
              <a:gd name="T28" fmla="*/ 1433 w 2036"/>
              <a:gd name="T29" fmla="*/ 428 h 3001"/>
              <a:gd name="T30" fmla="*/ 603 w 2036"/>
              <a:gd name="T31" fmla="*/ 428 h 3001"/>
              <a:gd name="T32" fmla="*/ 1499 w 2036"/>
              <a:gd name="T33" fmla="*/ 483 h 3001"/>
              <a:gd name="T34" fmla="*/ 1791 w 2036"/>
              <a:gd name="T35" fmla="*/ 2701 h 3001"/>
              <a:gd name="T36" fmla="*/ 537 w 2036"/>
              <a:gd name="T37" fmla="*/ 461 h 3001"/>
              <a:gd name="T38" fmla="*/ 1970 w 2036"/>
              <a:gd name="T39" fmla="*/ 2858 h 3001"/>
              <a:gd name="T40" fmla="*/ 66 w 2036"/>
              <a:gd name="T41" fmla="*/ 2858 h 3001"/>
              <a:gd name="T42" fmla="*/ 537 w 2036"/>
              <a:gd name="T43" fmla="*/ 314 h 3001"/>
              <a:gd name="T44" fmla="*/ 179 w 2036"/>
              <a:gd name="T45" fmla="*/ 428 h 3001"/>
              <a:gd name="T46" fmla="*/ 1824 w 2036"/>
              <a:gd name="T47" fmla="*/ 2767 h 3001"/>
              <a:gd name="T48" fmla="*/ 1824 w 2036"/>
              <a:gd name="T49" fmla="*/ 395 h 3001"/>
              <a:gd name="T50" fmla="*/ 1894 w 2036"/>
              <a:gd name="T51" fmla="*/ 314 h 3001"/>
              <a:gd name="T52" fmla="*/ 477 w 2036"/>
              <a:gd name="T53" fmla="*/ 927 h 3001"/>
              <a:gd name="T54" fmla="*/ 1558 w 2036"/>
              <a:gd name="T55" fmla="*/ 993 h 3001"/>
              <a:gd name="T56" fmla="*/ 477 w 2036"/>
              <a:gd name="T57" fmla="*/ 927 h 3001"/>
              <a:gd name="T58" fmla="*/ 477 w 2036"/>
              <a:gd name="T59" fmla="*/ 1431 h 3001"/>
              <a:gd name="T60" fmla="*/ 1558 w 2036"/>
              <a:gd name="T61" fmla="*/ 1365 h 3001"/>
              <a:gd name="T62" fmla="*/ 1011 w 2036"/>
              <a:gd name="T63" fmla="*/ 1869 h 3001"/>
              <a:gd name="T64" fmla="*/ 477 w 2036"/>
              <a:gd name="T65" fmla="*/ 1803 h 3001"/>
              <a:gd name="T66" fmla="*/ 1044 w 2036"/>
              <a:gd name="T67" fmla="*/ 2274 h 3001"/>
              <a:gd name="T68" fmla="*/ 445 w 2036"/>
              <a:gd name="T69" fmla="*/ 2274 h 3001"/>
              <a:gd name="T70" fmla="*/ 1044 w 2036"/>
              <a:gd name="T71" fmla="*/ 2274 h 3001"/>
              <a:gd name="T72" fmla="*/ 1310 w 2036"/>
              <a:gd name="T73" fmla="*/ 1916 h 3001"/>
              <a:gd name="T74" fmla="*/ 1126 w 2036"/>
              <a:gd name="T75" fmla="*/ 1790 h 3001"/>
              <a:gd name="T76" fmla="*/ 1285 w 2036"/>
              <a:gd name="T77" fmla="*/ 1847 h 3001"/>
              <a:gd name="T78" fmla="*/ 1555 w 2036"/>
              <a:gd name="T79" fmla="*/ 2055 h 3001"/>
              <a:gd name="T80" fmla="*/ 1287 w 2036"/>
              <a:gd name="T81" fmla="*/ 2364 h 3001"/>
              <a:gd name="T82" fmla="*/ 1124 w 2036"/>
              <a:gd name="T83" fmla="*/ 2181 h 3001"/>
              <a:gd name="T84" fmla="*/ 1509 w 2036"/>
              <a:gd name="T85" fmla="*/ 2056 h 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36" h="3001">
                <a:moveTo>
                  <a:pt x="1018" y="89"/>
                </a:moveTo>
                <a:cubicBezTo>
                  <a:pt x="970" y="89"/>
                  <a:pt x="932" y="128"/>
                  <a:pt x="932" y="175"/>
                </a:cubicBezTo>
                <a:cubicBezTo>
                  <a:pt x="932" y="223"/>
                  <a:pt x="970" y="261"/>
                  <a:pt x="1018" y="261"/>
                </a:cubicBezTo>
                <a:cubicBezTo>
                  <a:pt x="1065" y="261"/>
                  <a:pt x="1104" y="223"/>
                  <a:pt x="1104" y="175"/>
                </a:cubicBezTo>
                <a:cubicBezTo>
                  <a:pt x="1104" y="128"/>
                  <a:pt x="1065" y="89"/>
                  <a:pt x="1018" y="89"/>
                </a:cubicBezTo>
                <a:close/>
                <a:moveTo>
                  <a:pt x="1018" y="196"/>
                </a:moveTo>
                <a:cubicBezTo>
                  <a:pt x="1007" y="196"/>
                  <a:pt x="998" y="186"/>
                  <a:pt x="998" y="175"/>
                </a:cubicBezTo>
                <a:cubicBezTo>
                  <a:pt x="998" y="164"/>
                  <a:pt x="1007" y="155"/>
                  <a:pt x="1018" y="155"/>
                </a:cubicBezTo>
                <a:cubicBezTo>
                  <a:pt x="1029" y="155"/>
                  <a:pt x="1038" y="164"/>
                  <a:pt x="1038" y="175"/>
                </a:cubicBezTo>
                <a:cubicBezTo>
                  <a:pt x="1038" y="187"/>
                  <a:pt x="1029" y="196"/>
                  <a:pt x="1018" y="196"/>
                </a:cubicBezTo>
                <a:close/>
                <a:moveTo>
                  <a:pt x="1894" y="248"/>
                </a:moveTo>
                <a:cubicBezTo>
                  <a:pt x="1497" y="248"/>
                  <a:pt x="1497" y="248"/>
                  <a:pt x="1497" y="248"/>
                </a:cubicBezTo>
                <a:cubicBezTo>
                  <a:pt x="1489" y="209"/>
                  <a:pt x="1453" y="179"/>
                  <a:pt x="1411" y="179"/>
                </a:cubicBezTo>
                <a:cubicBezTo>
                  <a:pt x="1319" y="179"/>
                  <a:pt x="1319" y="179"/>
                  <a:pt x="1319" y="179"/>
                </a:cubicBezTo>
                <a:cubicBezTo>
                  <a:pt x="1319" y="87"/>
                  <a:pt x="1319" y="87"/>
                  <a:pt x="1319" y="87"/>
                </a:cubicBezTo>
                <a:cubicBezTo>
                  <a:pt x="1319" y="39"/>
                  <a:pt x="1280" y="0"/>
                  <a:pt x="1232" y="0"/>
                </a:cubicBezTo>
                <a:cubicBezTo>
                  <a:pt x="804" y="0"/>
                  <a:pt x="804" y="0"/>
                  <a:pt x="804" y="0"/>
                </a:cubicBezTo>
                <a:cubicBezTo>
                  <a:pt x="756" y="0"/>
                  <a:pt x="716" y="39"/>
                  <a:pt x="716" y="87"/>
                </a:cubicBezTo>
                <a:cubicBezTo>
                  <a:pt x="716" y="179"/>
                  <a:pt x="716" y="179"/>
                  <a:pt x="716" y="179"/>
                </a:cubicBezTo>
                <a:cubicBezTo>
                  <a:pt x="625" y="179"/>
                  <a:pt x="625" y="179"/>
                  <a:pt x="625" y="179"/>
                </a:cubicBezTo>
                <a:cubicBezTo>
                  <a:pt x="583" y="179"/>
                  <a:pt x="548" y="209"/>
                  <a:pt x="539" y="248"/>
                </a:cubicBezTo>
                <a:cubicBezTo>
                  <a:pt x="142" y="248"/>
                  <a:pt x="142" y="248"/>
                  <a:pt x="142" y="248"/>
                </a:cubicBezTo>
                <a:cubicBezTo>
                  <a:pt x="64" y="248"/>
                  <a:pt x="0" y="312"/>
                  <a:pt x="0" y="391"/>
                </a:cubicBezTo>
                <a:cubicBezTo>
                  <a:pt x="0" y="2858"/>
                  <a:pt x="0" y="2858"/>
                  <a:pt x="0" y="2858"/>
                </a:cubicBezTo>
                <a:cubicBezTo>
                  <a:pt x="0" y="2937"/>
                  <a:pt x="64" y="3001"/>
                  <a:pt x="142" y="3001"/>
                </a:cubicBezTo>
                <a:cubicBezTo>
                  <a:pt x="1894" y="3001"/>
                  <a:pt x="1894" y="3001"/>
                  <a:pt x="1894" y="3001"/>
                </a:cubicBezTo>
                <a:cubicBezTo>
                  <a:pt x="1972" y="3001"/>
                  <a:pt x="2036" y="2937"/>
                  <a:pt x="2036" y="2858"/>
                </a:cubicBezTo>
                <a:cubicBezTo>
                  <a:pt x="2036" y="391"/>
                  <a:pt x="2036" y="391"/>
                  <a:pt x="2036" y="391"/>
                </a:cubicBezTo>
                <a:cubicBezTo>
                  <a:pt x="2036" y="312"/>
                  <a:pt x="1972" y="248"/>
                  <a:pt x="1894" y="248"/>
                </a:cubicBezTo>
                <a:close/>
                <a:moveTo>
                  <a:pt x="603" y="428"/>
                </a:moveTo>
                <a:cubicBezTo>
                  <a:pt x="603" y="281"/>
                  <a:pt x="603" y="281"/>
                  <a:pt x="603" y="281"/>
                </a:cubicBezTo>
                <a:cubicBezTo>
                  <a:pt x="603" y="266"/>
                  <a:pt x="603" y="266"/>
                  <a:pt x="603" y="266"/>
                </a:cubicBezTo>
                <a:cubicBezTo>
                  <a:pt x="603" y="254"/>
                  <a:pt x="613" y="244"/>
                  <a:pt x="625" y="244"/>
                </a:cubicBezTo>
                <a:cubicBezTo>
                  <a:pt x="749" y="244"/>
                  <a:pt x="749" y="244"/>
                  <a:pt x="749" y="244"/>
                </a:cubicBezTo>
                <a:cubicBezTo>
                  <a:pt x="767" y="244"/>
                  <a:pt x="782" y="230"/>
                  <a:pt x="782" y="212"/>
                </a:cubicBezTo>
                <a:cubicBezTo>
                  <a:pt x="782" y="87"/>
                  <a:pt x="782" y="87"/>
                  <a:pt x="782" y="87"/>
                </a:cubicBezTo>
                <a:cubicBezTo>
                  <a:pt x="782" y="75"/>
                  <a:pt x="792" y="65"/>
                  <a:pt x="804" y="65"/>
                </a:cubicBezTo>
                <a:cubicBezTo>
                  <a:pt x="1232" y="65"/>
                  <a:pt x="1232" y="65"/>
                  <a:pt x="1232" y="65"/>
                </a:cubicBezTo>
                <a:cubicBezTo>
                  <a:pt x="1244" y="65"/>
                  <a:pt x="1254" y="75"/>
                  <a:pt x="1254" y="87"/>
                </a:cubicBezTo>
                <a:cubicBezTo>
                  <a:pt x="1254" y="212"/>
                  <a:pt x="1254" y="212"/>
                  <a:pt x="1254" y="212"/>
                </a:cubicBezTo>
                <a:cubicBezTo>
                  <a:pt x="1254" y="230"/>
                  <a:pt x="1268" y="244"/>
                  <a:pt x="1287" y="244"/>
                </a:cubicBezTo>
                <a:cubicBezTo>
                  <a:pt x="1411" y="244"/>
                  <a:pt x="1411" y="244"/>
                  <a:pt x="1411" y="244"/>
                </a:cubicBezTo>
                <a:cubicBezTo>
                  <a:pt x="1423" y="244"/>
                  <a:pt x="1433" y="254"/>
                  <a:pt x="1433" y="266"/>
                </a:cubicBezTo>
                <a:cubicBezTo>
                  <a:pt x="1433" y="281"/>
                  <a:pt x="1433" y="281"/>
                  <a:pt x="1433" y="281"/>
                </a:cubicBezTo>
                <a:cubicBezTo>
                  <a:pt x="1433" y="428"/>
                  <a:pt x="1433" y="428"/>
                  <a:pt x="1433" y="428"/>
                </a:cubicBezTo>
                <a:cubicBezTo>
                  <a:pt x="1433" y="450"/>
                  <a:pt x="1433" y="450"/>
                  <a:pt x="1433" y="450"/>
                </a:cubicBezTo>
                <a:cubicBezTo>
                  <a:pt x="603" y="450"/>
                  <a:pt x="603" y="450"/>
                  <a:pt x="603" y="450"/>
                </a:cubicBezTo>
                <a:lnTo>
                  <a:pt x="603" y="428"/>
                </a:lnTo>
                <a:close/>
                <a:moveTo>
                  <a:pt x="570" y="515"/>
                </a:moveTo>
                <a:cubicBezTo>
                  <a:pt x="1466" y="515"/>
                  <a:pt x="1466" y="515"/>
                  <a:pt x="1466" y="515"/>
                </a:cubicBezTo>
                <a:cubicBezTo>
                  <a:pt x="1484" y="515"/>
                  <a:pt x="1499" y="501"/>
                  <a:pt x="1499" y="483"/>
                </a:cubicBezTo>
                <a:cubicBezTo>
                  <a:pt x="1499" y="461"/>
                  <a:pt x="1499" y="461"/>
                  <a:pt x="1499" y="461"/>
                </a:cubicBezTo>
                <a:cubicBezTo>
                  <a:pt x="1791" y="461"/>
                  <a:pt x="1791" y="461"/>
                  <a:pt x="1791" y="461"/>
                </a:cubicBezTo>
                <a:cubicBezTo>
                  <a:pt x="1791" y="2701"/>
                  <a:pt x="1791" y="2701"/>
                  <a:pt x="1791" y="2701"/>
                </a:cubicBezTo>
                <a:cubicBezTo>
                  <a:pt x="245" y="2701"/>
                  <a:pt x="245" y="2701"/>
                  <a:pt x="245" y="2701"/>
                </a:cubicBezTo>
                <a:cubicBezTo>
                  <a:pt x="245" y="461"/>
                  <a:pt x="245" y="461"/>
                  <a:pt x="245" y="461"/>
                </a:cubicBezTo>
                <a:cubicBezTo>
                  <a:pt x="537" y="461"/>
                  <a:pt x="537" y="461"/>
                  <a:pt x="537" y="461"/>
                </a:cubicBezTo>
                <a:cubicBezTo>
                  <a:pt x="537" y="483"/>
                  <a:pt x="537" y="483"/>
                  <a:pt x="537" y="483"/>
                </a:cubicBezTo>
                <a:cubicBezTo>
                  <a:pt x="537" y="501"/>
                  <a:pt x="552" y="515"/>
                  <a:pt x="570" y="515"/>
                </a:cubicBezTo>
                <a:close/>
                <a:moveTo>
                  <a:pt x="1970" y="2858"/>
                </a:moveTo>
                <a:cubicBezTo>
                  <a:pt x="1970" y="2901"/>
                  <a:pt x="1936" y="2935"/>
                  <a:pt x="1894" y="2935"/>
                </a:cubicBezTo>
                <a:cubicBezTo>
                  <a:pt x="142" y="2935"/>
                  <a:pt x="142" y="2935"/>
                  <a:pt x="142" y="2935"/>
                </a:cubicBezTo>
                <a:cubicBezTo>
                  <a:pt x="100" y="2935"/>
                  <a:pt x="66" y="2901"/>
                  <a:pt x="66" y="2858"/>
                </a:cubicBezTo>
                <a:cubicBezTo>
                  <a:pt x="66" y="391"/>
                  <a:pt x="66" y="391"/>
                  <a:pt x="66" y="391"/>
                </a:cubicBezTo>
                <a:cubicBezTo>
                  <a:pt x="66" y="348"/>
                  <a:pt x="100" y="314"/>
                  <a:pt x="142" y="314"/>
                </a:cubicBezTo>
                <a:cubicBezTo>
                  <a:pt x="537" y="314"/>
                  <a:pt x="537" y="314"/>
                  <a:pt x="537" y="314"/>
                </a:cubicBezTo>
                <a:cubicBezTo>
                  <a:pt x="537" y="395"/>
                  <a:pt x="537" y="395"/>
                  <a:pt x="537" y="395"/>
                </a:cubicBezTo>
                <a:cubicBezTo>
                  <a:pt x="212" y="395"/>
                  <a:pt x="212" y="395"/>
                  <a:pt x="212" y="395"/>
                </a:cubicBezTo>
                <a:cubicBezTo>
                  <a:pt x="194" y="395"/>
                  <a:pt x="179" y="410"/>
                  <a:pt x="179" y="428"/>
                </a:cubicBezTo>
                <a:cubicBezTo>
                  <a:pt x="179" y="2734"/>
                  <a:pt x="179" y="2734"/>
                  <a:pt x="179" y="2734"/>
                </a:cubicBezTo>
                <a:cubicBezTo>
                  <a:pt x="179" y="2752"/>
                  <a:pt x="194" y="2767"/>
                  <a:pt x="212" y="2767"/>
                </a:cubicBezTo>
                <a:cubicBezTo>
                  <a:pt x="1824" y="2767"/>
                  <a:pt x="1824" y="2767"/>
                  <a:pt x="1824" y="2767"/>
                </a:cubicBezTo>
                <a:cubicBezTo>
                  <a:pt x="1842" y="2767"/>
                  <a:pt x="1857" y="2752"/>
                  <a:pt x="1857" y="2734"/>
                </a:cubicBezTo>
                <a:cubicBezTo>
                  <a:pt x="1857" y="428"/>
                  <a:pt x="1857" y="428"/>
                  <a:pt x="1857" y="428"/>
                </a:cubicBezTo>
                <a:cubicBezTo>
                  <a:pt x="1857" y="410"/>
                  <a:pt x="1842" y="395"/>
                  <a:pt x="1824" y="395"/>
                </a:cubicBezTo>
                <a:cubicBezTo>
                  <a:pt x="1499" y="395"/>
                  <a:pt x="1499" y="395"/>
                  <a:pt x="1499" y="395"/>
                </a:cubicBezTo>
                <a:cubicBezTo>
                  <a:pt x="1499" y="314"/>
                  <a:pt x="1499" y="314"/>
                  <a:pt x="1499" y="314"/>
                </a:cubicBezTo>
                <a:cubicBezTo>
                  <a:pt x="1894" y="314"/>
                  <a:pt x="1894" y="314"/>
                  <a:pt x="1894" y="314"/>
                </a:cubicBezTo>
                <a:cubicBezTo>
                  <a:pt x="1936" y="314"/>
                  <a:pt x="1970" y="348"/>
                  <a:pt x="1970" y="391"/>
                </a:cubicBezTo>
                <a:lnTo>
                  <a:pt x="1970" y="2858"/>
                </a:lnTo>
                <a:close/>
                <a:moveTo>
                  <a:pt x="477" y="927"/>
                </a:moveTo>
                <a:cubicBezTo>
                  <a:pt x="1558" y="927"/>
                  <a:pt x="1558" y="927"/>
                  <a:pt x="1558" y="927"/>
                </a:cubicBezTo>
                <a:cubicBezTo>
                  <a:pt x="1576" y="927"/>
                  <a:pt x="1591" y="942"/>
                  <a:pt x="1591" y="960"/>
                </a:cubicBezTo>
                <a:cubicBezTo>
                  <a:pt x="1591" y="978"/>
                  <a:pt x="1576" y="993"/>
                  <a:pt x="1558" y="993"/>
                </a:cubicBezTo>
                <a:cubicBezTo>
                  <a:pt x="477" y="993"/>
                  <a:pt x="477" y="993"/>
                  <a:pt x="477" y="993"/>
                </a:cubicBezTo>
                <a:cubicBezTo>
                  <a:pt x="459" y="993"/>
                  <a:pt x="445" y="978"/>
                  <a:pt x="445" y="960"/>
                </a:cubicBezTo>
                <a:cubicBezTo>
                  <a:pt x="445" y="942"/>
                  <a:pt x="459" y="927"/>
                  <a:pt x="477" y="927"/>
                </a:cubicBezTo>
                <a:close/>
                <a:moveTo>
                  <a:pt x="1591" y="1398"/>
                </a:moveTo>
                <a:cubicBezTo>
                  <a:pt x="1591" y="1416"/>
                  <a:pt x="1576" y="1431"/>
                  <a:pt x="1558" y="1431"/>
                </a:cubicBezTo>
                <a:cubicBezTo>
                  <a:pt x="477" y="1431"/>
                  <a:pt x="477" y="1431"/>
                  <a:pt x="477" y="1431"/>
                </a:cubicBezTo>
                <a:cubicBezTo>
                  <a:pt x="459" y="1431"/>
                  <a:pt x="445" y="1416"/>
                  <a:pt x="445" y="1398"/>
                </a:cubicBezTo>
                <a:cubicBezTo>
                  <a:pt x="445" y="1380"/>
                  <a:pt x="459" y="1365"/>
                  <a:pt x="477" y="1365"/>
                </a:cubicBezTo>
                <a:cubicBezTo>
                  <a:pt x="1558" y="1365"/>
                  <a:pt x="1558" y="1365"/>
                  <a:pt x="1558" y="1365"/>
                </a:cubicBezTo>
                <a:cubicBezTo>
                  <a:pt x="1576" y="1365"/>
                  <a:pt x="1591" y="1380"/>
                  <a:pt x="1591" y="1398"/>
                </a:cubicBezTo>
                <a:close/>
                <a:moveTo>
                  <a:pt x="1044" y="1836"/>
                </a:moveTo>
                <a:cubicBezTo>
                  <a:pt x="1044" y="1854"/>
                  <a:pt x="1029" y="1869"/>
                  <a:pt x="1011" y="1869"/>
                </a:cubicBezTo>
                <a:cubicBezTo>
                  <a:pt x="477" y="1869"/>
                  <a:pt x="477" y="1869"/>
                  <a:pt x="477" y="1869"/>
                </a:cubicBezTo>
                <a:cubicBezTo>
                  <a:pt x="459" y="1869"/>
                  <a:pt x="445" y="1854"/>
                  <a:pt x="445" y="1836"/>
                </a:cubicBezTo>
                <a:cubicBezTo>
                  <a:pt x="445" y="1818"/>
                  <a:pt x="459" y="1803"/>
                  <a:pt x="477" y="1803"/>
                </a:cubicBezTo>
                <a:cubicBezTo>
                  <a:pt x="1011" y="1803"/>
                  <a:pt x="1011" y="1803"/>
                  <a:pt x="1011" y="1803"/>
                </a:cubicBezTo>
                <a:cubicBezTo>
                  <a:pt x="1029" y="1803"/>
                  <a:pt x="1044" y="1818"/>
                  <a:pt x="1044" y="1836"/>
                </a:cubicBezTo>
                <a:close/>
                <a:moveTo>
                  <a:pt x="1044" y="2274"/>
                </a:moveTo>
                <a:cubicBezTo>
                  <a:pt x="1044" y="2292"/>
                  <a:pt x="1029" y="2307"/>
                  <a:pt x="1011" y="2307"/>
                </a:cubicBezTo>
                <a:cubicBezTo>
                  <a:pt x="477" y="2307"/>
                  <a:pt x="477" y="2307"/>
                  <a:pt x="477" y="2307"/>
                </a:cubicBezTo>
                <a:cubicBezTo>
                  <a:pt x="459" y="2307"/>
                  <a:pt x="445" y="2292"/>
                  <a:pt x="445" y="2274"/>
                </a:cubicBezTo>
                <a:cubicBezTo>
                  <a:pt x="445" y="2256"/>
                  <a:pt x="459" y="2241"/>
                  <a:pt x="477" y="2241"/>
                </a:cubicBezTo>
                <a:cubicBezTo>
                  <a:pt x="1011" y="2241"/>
                  <a:pt x="1011" y="2241"/>
                  <a:pt x="1011" y="2241"/>
                </a:cubicBezTo>
                <a:cubicBezTo>
                  <a:pt x="1029" y="2241"/>
                  <a:pt x="1044" y="2256"/>
                  <a:pt x="1044" y="2274"/>
                </a:cubicBezTo>
                <a:close/>
                <a:moveTo>
                  <a:pt x="1555" y="1617"/>
                </a:moveTo>
                <a:cubicBezTo>
                  <a:pt x="1568" y="1630"/>
                  <a:pt x="1569" y="1651"/>
                  <a:pt x="1556" y="1664"/>
                </a:cubicBezTo>
                <a:cubicBezTo>
                  <a:pt x="1310" y="1916"/>
                  <a:pt x="1310" y="1916"/>
                  <a:pt x="1310" y="1916"/>
                </a:cubicBezTo>
                <a:cubicBezTo>
                  <a:pt x="1304" y="1923"/>
                  <a:pt x="1295" y="1926"/>
                  <a:pt x="1287" y="1926"/>
                </a:cubicBezTo>
                <a:cubicBezTo>
                  <a:pt x="1279" y="1926"/>
                  <a:pt x="1271" y="1923"/>
                  <a:pt x="1264" y="1917"/>
                </a:cubicBezTo>
                <a:cubicBezTo>
                  <a:pt x="1126" y="1790"/>
                  <a:pt x="1126" y="1790"/>
                  <a:pt x="1126" y="1790"/>
                </a:cubicBezTo>
                <a:cubicBezTo>
                  <a:pt x="1113" y="1778"/>
                  <a:pt x="1112" y="1757"/>
                  <a:pt x="1124" y="1744"/>
                </a:cubicBezTo>
                <a:cubicBezTo>
                  <a:pt x="1136" y="1730"/>
                  <a:pt x="1157" y="1729"/>
                  <a:pt x="1170" y="1742"/>
                </a:cubicBezTo>
                <a:cubicBezTo>
                  <a:pt x="1285" y="1847"/>
                  <a:pt x="1285" y="1847"/>
                  <a:pt x="1285" y="1847"/>
                </a:cubicBezTo>
                <a:cubicBezTo>
                  <a:pt x="1509" y="1618"/>
                  <a:pt x="1509" y="1618"/>
                  <a:pt x="1509" y="1618"/>
                </a:cubicBezTo>
                <a:cubicBezTo>
                  <a:pt x="1522" y="1605"/>
                  <a:pt x="1542" y="1604"/>
                  <a:pt x="1555" y="1617"/>
                </a:cubicBezTo>
                <a:close/>
                <a:moveTo>
                  <a:pt x="1555" y="2055"/>
                </a:moveTo>
                <a:cubicBezTo>
                  <a:pt x="1568" y="2068"/>
                  <a:pt x="1569" y="2088"/>
                  <a:pt x="1556" y="2101"/>
                </a:cubicBezTo>
                <a:cubicBezTo>
                  <a:pt x="1310" y="2354"/>
                  <a:pt x="1310" y="2354"/>
                  <a:pt x="1310" y="2354"/>
                </a:cubicBezTo>
                <a:cubicBezTo>
                  <a:pt x="1304" y="2361"/>
                  <a:pt x="1295" y="2364"/>
                  <a:pt x="1287" y="2364"/>
                </a:cubicBezTo>
                <a:cubicBezTo>
                  <a:pt x="1279" y="2364"/>
                  <a:pt x="1271" y="2361"/>
                  <a:pt x="1264" y="2355"/>
                </a:cubicBezTo>
                <a:cubicBezTo>
                  <a:pt x="1126" y="2228"/>
                  <a:pt x="1126" y="2228"/>
                  <a:pt x="1126" y="2228"/>
                </a:cubicBezTo>
                <a:cubicBezTo>
                  <a:pt x="1113" y="2216"/>
                  <a:pt x="1112" y="2195"/>
                  <a:pt x="1124" y="2181"/>
                </a:cubicBezTo>
                <a:cubicBezTo>
                  <a:pt x="1136" y="2168"/>
                  <a:pt x="1157" y="2167"/>
                  <a:pt x="1170" y="2180"/>
                </a:cubicBezTo>
                <a:cubicBezTo>
                  <a:pt x="1285" y="2285"/>
                  <a:pt x="1285" y="2285"/>
                  <a:pt x="1285" y="2285"/>
                </a:cubicBezTo>
                <a:cubicBezTo>
                  <a:pt x="1509" y="2056"/>
                  <a:pt x="1509" y="2056"/>
                  <a:pt x="1509" y="2056"/>
                </a:cubicBezTo>
                <a:cubicBezTo>
                  <a:pt x="1522" y="2043"/>
                  <a:pt x="1542" y="2042"/>
                  <a:pt x="1555" y="20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1122570" y="10329359"/>
            <a:ext cx="1940664" cy="379916"/>
            <a:chOff x="11105411" y="10329359"/>
            <a:chExt cx="1940664" cy="379916"/>
          </a:xfrm>
          <a:solidFill>
            <a:schemeClr val="accent1"/>
          </a:solidFill>
        </p:grpSpPr>
        <p:sp>
          <p:nvSpPr>
            <p:cNvPr id="60" name="Isosceles Triangle 59"/>
            <p:cNvSpPr/>
            <p:nvPr/>
          </p:nvSpPr>
          <p:spPr>
            <a:xfrm rot="16200000">
              <a:off x="11008993" y="10425777"/>
              <a:ext cx="379916" cy="1870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1271250" y="10452899"/>
              <a:ext cx="1774825" cy="132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 rot="7243054">
            <a:off x="9244670" y="6953698"/>
            <a:ext cx="1940664" cy="379916"/>
            <a:chOff x="11105411" y="10329359"/>
            <a:chExt cx="1940664" cy="379916"/>
          </a:xfrm>
          <a:solidFill>
            <a:schemeClr val="accent1"/>
          </a:solidFill>
        </p:grpSpPr>
        <p:sp>
          <p:nvSpPr>
            <p:cNvPr id="69" name="Isosceles Triangle 68"/>
            <p:cNvSpPr/>
            <p:nvPr/>
          </p:nvSpPr>
          <p:spPr>
            <a:xfrm rot="16200000">
              <a:off x="11008993" y="10425777"/>
              <a:ext cx="379916" cy="1870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271250" y="10452899"/>
              <a:ext cx="1774825" cy="132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 rot="14356946" flipV="1">
            <a:off x="13197387" y="6953698"/>
            <a:ext cx="1940664" cy="379916"/>
            <a:chOff x="11105411" y="10329359"/>
            <a:chExt cx="1940664" cy="379916"/>
          </a:xfrm>
          <a:solidFill>
            <a:schemeClr val="accent1"/>
          </a:solidFill>
        </p:grpSpPr>
        <p:sp>
          <p:nvSpPr>
            <p:cNvPr id="72" name="Isosceles Triangle 71"/>
            <p:cNvSpPr/>
            <p:nvPr/>
          </p:nvSpPr>
          <p:spPr>
            <a:xfrm rot="16200000">
              <a:off x="11008993" y="10425777"/>
              <a:ext cx="379916" cy="1870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1271250" y="10452899"/>
              <a:ext cx="1774825" cy="132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789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Función </a:t>
            </a:r>
            <a:r>
              <a:rPr lang="es-ES_tradnl">
                <a:solidFill>
                  <a:schemeClr val="accent2"/>
                </a:solidFill>
              </a:rPr>
              <a:t>complemento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D91A95-AE1C-A9B8-3A7F-FB9446C90D5F}"/>
              </a:ext>
            </a:extLst>
          </p:cNvPr>
          <p:cNvSpPr txBox="1"/>
          <p:nvPr/>
        </p:nvSpPr>
        <p:spPr>
          <a:xfrm>
            <a:off x="4116680" y="2395240"/>
            <a:ext cx="16487526" cy="8925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CO" sz="28700" b="1" dirty="0">
                <a:solidFill>
                  <a:schemeClr val="accent2"/>
                </a:solidFill>
              </a:rPr>
              <a:t>Apoyo</a:t>
            </a:r>
          </a:p>
          <a:p>
            <a:pPr algn="ctr"/>
            <a:r>
              <a:rPr lang="es-CO" sz="28700" b="1" dirty="0">
                <a:solidFill>
                  <a:schemeClr val="accent2"/>
                </a:solidFill>
              </a:rPr>
              <a:t>A las áreas</a:t>
            </a:r>
          </a:p>
        </p:txBody>
      </p:sp>
    </p:spTree>
    <p:extLst>
      <p:ext uri="{BB962C8B-B14F-4D97-AF65-F5344CB8AC3E}">
        <p14:creationId xmlns:p14="http://schemas.microsoft.com/office/powerpoint/2010/main" val="122816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 </a:t>
            </a:r>
            <a:r>
              <a:rPr lang="en-US" dirty="0">
                <a:solidFill>
                  <a:schemeClr val="accent2"/>
                </a:solidFill>
              </a:rPr>
              <a:t>FECP</a:t>
            </a:r>
          </a:p>
        </p:txBody>
      </p:sp>
      <p:sp>
        <p:nvSpPr>
          <p:cNvPr id="4" name="Oval 3"/>
          <p:cNvSpPr/>
          <p:nvPr/>
        </p:nvSpPr>
        <p:spPr>
          <a:xfrm>
            <a:off x="301285" y="4671152"/>
            <a:ext cx="4508500" cy="45085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56992" y="4671152"/>
            <a:ext cx="4508500" cy="4508500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12699" y="4671152"/>
            <a:ext cx="4508500" cy="450850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868406" y="4671152"/>
            <a:ext cx="4508500" cy="4508500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724112" y="4671152"/>
            <a:ext cx="4508500" cy="4508500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603704" y="4391752"/>
            <a:ext cx="3903663" cy="844550"/>
          </a:xfrm>
          <a:custGeom>
            <a:avLst/>
            <a:gdLst>
              <a:gd name="T0" fmla="*/ 6306 w 6306"/>
              <a:gd name="T1" fmla="*/ 1349 h 1361"/>
              <a:gd name="T2" fmla="*/ 6212 w 6306"/>
              <a:gd name="T3" fmla="*/ 1024 h 1361"/>
              <a:gd name="T4" fmla="*/ 6107 w 6306"/>
              <a:gd name="T5" fmla="*/ 1133 h 1361"/>
              <a:gd name="T6" fmla="*/ 3159 w 6306"/>
              <a:gd name="T7" fmla="*/ 0 h 1361"/>
              <a:gd name="T8" fmla="*/ 0 w 6306"/>
              <a:gd name="T9" fmla="*/ 1337 h 1361"/>
              <a:gd name="T10" fmla="*/ 24 w 6306"/>
              <a:gd name="T11" fmla="*/ 1361 h 1361"/>
              <a:gd name="T12" fmla="*/ 3159 w 6306"/>
              <a:gd name="T13" fmla="*/ 34 h 1361"/>
              <a:gd name="T14" fmla="*/ 6083 w 6306"/>
              <a:gd name="T15" fmla="*/ 1158 h 1361"/>
              <a:gd name="T16" fmla="*/ 5978 w 6306"/>
              <a:gd name="T17" fmla="*/ 1268 h 1361"/>
              <a:gd name="T18" fmla="*/ 6306 w 6306"/>
              <a:gd name="T19" fmla="*/ 1349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6" h="1361">
                <a:moveTo>
                  <a:pt x="6306" y="1349"/>
                </a:moveTo>
                <a:cubicBezTo>
                  <a:pt x="6212" y="1024"/>
                  <a:pt x="6212" y="1024"/>
                  <a:pt x="6212" y="1024"/>
                </a:cubicBezTo>
                <a:cubicBezTo>
                  <a:pt x="6107" y="1133"/>
                  <a:pt x="6107" y="1133"/>
                  <a:pt x="6107" y="1133"/>
                </a:cubicBezTo>
                <a:cubicBezTo>
                  <a:pt x="5297" y="402"/>
                  <a:pt x="4252" y="0"/>
                  <a:pt x="3159" y="0"/>
                </a:cubicBezTo>
                <a:cubicBezTo>
                  <a:pt x="1959" y="0"/>
                  <a:pt x="837" y="475"/>
                  <a:pt x="0" y="1337"/>
                </a:cubicBezTo>
                <a:cubicBezTo>
                  <a:pt x="24" y="1361"/>
                  <a:pt x="24" y="1361"/>
                  <a:pt x="24" y="1361"/>
                </a:cubicBezTo>
                <a:cubicBezTo>
                  <a:pt x="855" y="505"/>
                  <a:pt x="1968" y="34"/>
                  <a:pt x="3159" y="34"/>
                </a:cubicBezTo>
                <a:cubicBezTo>
                  <a:pt x="4243" y="34"/>
                  <a:pt x="5280" y="433"/>
                  <a:pt x="6083" y="1158"/>
                </a:cubicBezTo>
                <a:cubicBezTo>
                  <a:pt x="5978" y="1268"/>
                  <a:pt x="5978" y="1268"/>
                  <a:pt x="5978" y="1268"/>
                </a:cubicBezTo>
                <a:lnTo>
                  <a:pt x="6306" y="13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10800000" flipH="1">
            <a:off x="4459410" y="8614502"/>
            <a:ext cx="3903663" cy="844550"/>
          </a:xfrm>
          <a:custGeom>
            <a:avLst/>
            <a:gdLst>
              <a:gd name="T0" fmla="*/ 6306 w 6306"/>
              <a:gd name="T1" fmla="*/ 1349 h 1361"/>
              <a:gd name="T2" fmla="*/ 6212 w 6306"/>
              <a:gd name="T3" fmla="*/ 1024 h 1361"/>
              <a:gd name="T4" fmla="*/ 6107 w 6306"/>
              <a:gd name="T5" fmla="*/ 1133 h 1361"/>
              <a:gd name="T6" fmla="*/ 3159 w 6306"/>
              <a:gd name="T7" fmla="*/ 0 h 1361"/>
              <a:gd name="T8" fmla="*/ 0 w 6306"/>
              <a:gd name="T9" fmla="*/ 1337 h 1361"/>
              <a:gd name="T10" fmla="*/ 24 w 6306"/>
              <a:gd name="T11" fmla="*/ 1361 h 1361"/>
              <a:gd name="T12" fmla="*/ 3159 w 6306"/>
              <a:gd name="T13" fmla="*/ 34 h 1361"/>
              <a:gd name="T14" fmla="*/ 6083 w 6306"/>
              <a:gd name="T15" fmla="*/ 1158 h 1361"/>
              <a:gd name="T16" fmla="*/ 5978 w 6306"/>
              <a:gd name="T17" fmla="*/ 1268 h 1361"/>
              <a:gd name="T18" fmla="*/ 6306 w 6306"/>
              <a:gd name="T19" fmla="*/ 1349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6" h="1361">
                <a:moveTo>
                  <a:pt x="6306" y="1349"/>
                </a:moveTo>
                <a:cubicBezTo>
                  <a:pt x="6212" y="1024"/>
                  <a:pt x="6212" y="1024"/>
                  <a:pt x="6212" y="1024"/>
                </a:cubicBezTo>
                <a:cubicBezTo>
                  <a:pt x="6107" y="1133"/>
                  <a:pt x="6107" y="1133"/>
                  <a:pt x="6107" y="1133"/>
                </a:cubicBezTo>
                <a:cubicBezTo>
                  <a:pt x="5297" y="402"/>
                  <a:pt x="4252" y="0"/>
                  <a:pt x="3159" y="0"/>
                </a:cubicBezTo>
                <a:cubicBezTo>
                  <a:pt x="1959" y="0"/>
                  <a:pt x="837" y="475"/>
                  <a:pt x="0" y="1337"/>
                </a:cubicBezTo>
                <a:cubicBezTo>
                  <a:pt x="24" y="1361"/>
                  <a:pt x="24" y="1361"/>
                  <a:pt x="24" y="1361"/>
                </a:cubicBezTo>
                <a:cubicBezTo>
                  <a:pt x="855" y="505"/>
                  <a:pt x="1968" y="34"/>
                  <a:pt x="3159" y="34"/>
                </a:cubicBezTo>
                <a:cubicBezTo>
                  <a:pt x="4243" y="34"/>
                  <a:pt x="5280" y="433"/>
                  <a:pt x="6083" y="1158"/>
                </a:cubicBezTo>
                <a:cubicBezTo>
                  <a:pt x="5978" y="1268"/>
                  <a:pt x="5978" y="1268"/>
                  <a:pt x="5978" y="1268"/>
                </a:cubicBezTo>
                <a:lnTo>
                  <a:pt x="6306" y="13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8315116" y="4391752"/>
            <a:ext cx="3903663" cy="844550"/>
          </a:xfrm>
          <a:custGeom>
            <a:avLst/>
            <a:gdLst>
              <a:gd name="T0" fmla="*/ 6306 w 6306"/>
              <a:gd name="T1" fmla="*/ 1349 h 1361"/>
              <a:gd name="T2" fmla="*/ 6212 w 6306"/>
              <a:gd name="T3" fmla="*/ 1024 h 1361"/>
              <a:gd name="T4" fmla="*/ 6107 w 6306"/>
              <a:gd name="T5" fmla="*/ 1133 h 1361"/>
              <a:gd name="T6" fmla="*/ 3159 w 6306"/>
              <a:gd name="T7" fmla="*/ 0 h 1361"/>
              <a:gd name="T8" fmla="*/ 0 w 6306"/>
              <a:gd name="T9" fmla="*/ 1337 h 1361"/>
              <a:gd name="T10" fmla="*/ 24 w 6306"/>
              <a:gd name="T11" fmla="*/ 1361 h 1361"/>
              <a:gd name="T12" fmla="*/ 3159 w 6306"/>
              <a:gd name="T13" fmla="*/ 34 h 1361"/>
              <a:gd name="T14" fmla="*/ 6083 w 6306"/>
              <a:gd name="T15" fmla="*/ 1158 h 1361"/>
              <a:gd name="T16" fmla="*/ 5978 w 6306"/>
              <a:gd name="T17" fmla="*/ 1268 h 1361"/>
              <a:gd name="T18" fmla="*/ 6306 w 6306"/>
              <a:gd name="T19" fmla="*/ 1349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6" h="1361">
                <a:moveTo>
                  <a:pt x="6306" y="1349"/>
                </a:moveTo>
                <a:cubicBezTo>
                  <a:pt x="6212" y="1024"/>
                  <a:pt x="6212" y="1024"/>
                  <a:pt x="6212" y="1024"/>
                </a:cubicBezTo>
                <a:cubicBezTo>
                  <a:pt x="6107" y="1133"/>
                  <a:pt x="6107" y="1133"/>
                  <a:pt x="6107" y="1133"/>
                </a:cubicBezTo>
                <a:cubicBezTo>
                  <a:pt x="5297" y="402"/>
                  <a:pt x="4252" y="0"/>
                  <a:pt x="3159" y="0"/>
                </a:cubicBezTo>
                <a:cubicBezTo>
                  <a:pt x="1959" y="0"/>
                  <a:pt x="837" y="475"/>
                  <a:pt x="0" y="1337"/>
                </a:cubicBezTo>
                <a:cubicBezTo>
                  <a:pt x="24" y="1361"/>
                  <a:pt x="24" y="1361"/>
                  <a:pt x="24" y="1361"/>
                </a:cubicBezTo>
                <a:cubicBezTo>
                  <a:pt x="855" y="505"/>
                  <a:pt x="1968" y="34"/>
                  <a:pt x="3159" y="34"/>
                </a:cubicBezTo>
                <a:cubicBezTo>
                  <a:pt x="4243" y="34"/>
                  <a:pt x="5280" y="433"/>
                  <a:pt x="6083" y="1158"/>
                </a:cubicBezTo>
                <a:cubicBezTo>
                  <a:pt x="5978" y="1268"/>
                  <a:pt x="5978" y="1268"/>
                  <a:pt x="5978" y="1268"/>
                </a:cubicBezTo>
                <a:lnTo>
                  <a:pt x="6306" y="13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0800000" flipH="1">
            <a:off x="12170824" y="8614502"/>
            <a:ext cx="3903663" cy="844550"/>
          </a:xfrm>
          <a:custGeom>
            <a:avLst/>
            <a:gdLst>
              <a:gd name="T0" fmla="*/ 6306 w 6306"/>
              <a:gd name="T1" fmla="*/ 1349 h 1361"/>
              <a:gd name="T2" fmla="*/ 6212 w 6306"/>
              <a:gd name="T3" fmla="*/ 1024 h 1361"/>
              <a:gd name="T4" fmla="*/ 6107 w 6306"/>
              <a:gd name="T5" fmla="*/ 1133 h 1361"/>
              <a:gd name="T6" fmla="*/ 3159 w 6306"/>
              <a:gd name="T7" fmla="*/ 0 h 1361"/>
              <a:gd name="T8" fmla="*/ 0 w 6306"/>
              <a:gd name="T9" fmla="*/ 1337 h 1361"/>
              <a:gd name="T10" fmla="*/ 24 w 6306"/>
              <a:gd name="T11" fmla="*/ 1361 h 1361"/>
              <a:gd name="T12" fmla="*/ 3159 w 6306"/>
              <a:gd name="T13" fmla="*/ 34 h 1361"/>
              <a:gd name="T14" fmla="*/ 6083 w 6306"/>
              <a:gd name="T15" fmla="*/ 1158 h 1361"/>
              <a:gd name="T16" fmla="*/ 5978 w 6306"/>
              <a:gd name="T17" fmla="*/ 1268 h 1361"/>
              <a:gd name="T18" fmla="*/ 6306 w 6306"/>
              <a:gd name="T19" fmla="*/ 1349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6" h="1361">
                <a:moveTo>
                  <a:pt x="6306" y="1349"/>
                </a:moveTo>
                <a:cubicBezTo>
                  <a:pt x="6212" y="1024"/>
                  <a:pt x="6212" y="1024"/>
                  <a:pt x="6212" y="1024"/>
                </a:cubicBezTo>
                <a:cubicBezTo>
                  <a:pt x="6107" y="1133"/>
                  <a:pt x="6107" y="1133"/>
                  <a:pt x="6107" y="1133"/>
                </a:cubicBezTo>
                <a:cubicBezTo>
                  <a:pt x="5297" y="402"/>
                  <a:pt x="4252" y="0"/>
                  <a:pt x="3159" y="0"/>
                </a:cubicBezTo>
                <a:cubicBezTo>
                  <a:pt x="1959" y="0"/>
                  <a:pt x="837" y="475"/>
                  <a:pt x="0" y="1337"/>
                </a:cubicBezTo>
                <a:cubicBezTo>
                  <a:pt x="24" y="1361"/>
                  <a:pt x="24" y="1361"/>
                  <a:pt x="24" y="1361"/>
                </a:cubicBezTo>
                <a:cubicBezTo>
                  <a:pt x="855" y="505"/>
                  <a:pt x="1968" y="34"/>
                  <a:pt x="3159" y="34"/>
                </a:cubicBezTo>
                <a:cubicBezTo>
                  <a:pt x="4243" y="34"/>
                  <a:pt x="5280" y="433"/>
                  <a:pt x="6083" y="1158"/>
                </a:cubicBezTo>
                <a:cubicBezTo>
                  <a:pt x="5978" y="1268"/>
                  <a:pt x="5978" y="1268"/>
                  <a:pt x="5978" y="1268"/>
                </a:cubicBezTo>
                <a:lnTo>
                  <a:pt x="6306" y="13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16026528" y="4391752"/>
            <a:ext cx="3903663" cy="844550"/>
          </a:xfrm>
          <a:custGeom>
            <a:avLst/>
            <a:gdLst>
              <a:gd name="T0" fmla="*/ 6306 w 6306"/>
              <a:gd name="T1" fmla="*/ 1349 h 1361"/>
              <a:gd name="T2" fmla="*/ 6212 w 6306"/>
              <a:gd name="T3" fmla="*/ 1024 h 1361"/>
              <a:gd name="T4" fmla="*/ 6107 w 6306"/>
              <a:gd name="T5" fmla="*/ 1133 h 1361"/>
              <a:gd name="T6" fmla="*/ 3159 w 6306"/>
              <a:gd name="T7" fmla="*/ 0 h 1361"/>
              <a:gd name="T8" fmla="*/ 0 w 6306"/>
              <a:gd name="T9" fmla="*/ 1337 h 1361"/>
              <a:gd name="T10" fmla="*/ 24 w 6306"/>
              <a:gd name="T11" fmla="*/ 1361 h 1361"/>
              <a:gd name="T12" fmla="*/ 3159 w 6306"/>
              <a:gd name="T13" fmla="*/ 34 h 1361"/>
              <a:gd name="T14" fmla="*/ 6083 w 6306"/>
              <a:gd name="T15" fmla="*/ 1158 h 1361"/>
              <a:gd name="T16" fmla="*/ 5978 w 6306"/>
              <a:gd name="T17" fmla="*/ 1268 h 1361"/>
              <a:gd name="T18" fmla="*/ 6306 w 6306"/>
              <a:gd name="T19" fmla="*/ 1349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6" h="1361">
                <a:moveTo>
                  <a:pt x="6306" y="1349"/>
                </a:moveTo>
                <a:cubicBezTo>
                  <a:pt x="6212" y="1024"/>
                  <a:pt x="6212" y="1024"/>
                  <a:pt x="6212" y="1024"/>
                </a:cubicBezTo>
                <a:cubicBezTo>
                  <a:pt x="6107" y="1133"/>
                  <a:pt x="6107" y="1133"/>
                  <a:pt x="6107" y="1133"/>
                </a:cubicBezTo>
                <a:cubicBezTo>
                  <a:pt x="5297" y="402"/>
                  <a:pt x="4252" y="0"/>
                  <a:pt x="3159" y="0"/>
                </a:cubicBezTo>
                <a:cubicBezTo>
                  <a:pt x="1959" y="0"/>
                  <a:pt x="837" y="475"/>
                  <a:pt x="0" y="1337"/>
                </a:cubicBezTo>
                <a:cubicBezTo>
                  <a:pt x="24" y="1361"/>
                  <a:pt x="24" y="1361"/>
                  <a:pt x="24" y="1361"/>
                </a:cubicBezTo>
                <a:cubicBezTo>
                  <a:pt x="855" y="505"/>
                  <a:pt x="1968" y="34"/>
                  <a:pt x="3159" y="34"/>
                </a:cubicBezTo>
                <a:cubicBezTo>
                  <a:pt x="4243" y="34"/>
                  <a:pt x="5280" y="433"/>
                  <a:pt x="6083" y="1158"/>
                </a:cubicBezTo>
                <a:cubicBezTo>
                  <a:pt x="5978" y="1268"/>
                  <a:pt x="5978" y="1268"/>
                  <a:pt x="5978" y="1268"/>
                </a:cubicBezTo>
                <a:lnTo>
                  <a:pt x="6306" y="13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0920" y="9619824"/>
            <a:ext cx="418848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Teológica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67160" y="9619824"/>
            <a:ext cx="418848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Escuela Dominical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960981" y="9619824"/>
            <a:ext cx="418848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Artística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047793" y="3757878"/>
            <a:ext cx="418848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Música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97616" y="3613303"/>
            <a:ext cx="418848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&amp; D</a:t>
            </a:r>
          </a:p>
        </p:txBody>
      </p:sp>
      <p:sp>
        <p:nvSpPr>
          <p:cNvPr id="34" name="Freeform 9"/>
          <p:cNvSpPr>
            <a:spLocks noEditPoints="1"/>
          </p:cNvSpPr>
          <p:nvPr/>
        </p:nvSpPr>
        <p:spPr bwMode="auto">
          <a:xfrm>
            <a:off x="1986297" y="5976529"/>
            <a:ext cx="1141914" cy="2016408"/>
          </a:xfrm>
          <a:custGeom>
            <a:avLst/>
            <a:gdLst>
              <a:gd name="T0" fmla="*/ 393 w 933"/>
              <a:gd name="T1" fmla="*/ 376 h 1652"/>
              <a:gd name="T2" fmla="*/ 267 w 933"/>
              <a:gd name="T3" fmla="*/ 0 h 1652"/>
              <a:gd name="T4" fmla="*/ 0 w 933"/>
              <a:gd name="T5" fmla="*/ 126 h 1652"/>
              <a:gd name="T6" fmla="*/ 0 w 933"/>
              <a:gd name="T7" fmla="*/ 1275 h 1652"/>
              <a:gd name="T8" fmla="*/ 0 w 933"/>
              <a:gd name="T9" fmla="*/ 1275 h 1652"/>
              <a:gd name="T10" fmla="*/ 2 w 933"/>
              <a:gd name="T11" fmla="*/ 1283 h 1652"/>
              <a:gd name="T12" fmla="*/ 197 w 933"/>
              <a:gd name="T13" fmla="*/ 1652 h 1652"/>
              <a:gd name="T14" fmla="*/ 292 w 933"/>
              <a:gd name="T15" fmla="*/ 1481 h 1652"/>
              <a:gd name="T16" fmla="*/ 391 w 933"/>
              <a:gd name="T17" fmla="*/ 1283 h 1652"/>
              <a:gd name="T18" fmla="*/ 393 w 933"/>
              <a:gd name="T19" fmla="*/ 1275 h 1652"/>
              <a:gd name="T20" fmla="*/ 393 w 933"/>
              <a:gd name="T21" fmla="*/ 1275 h 1652"/>
              <a:gd name="T22" fmla="*/ 137 w 933"/>
              <a:gd name="T23" fmla="*/ 393 h 1652"/>
              <a:gd name="T24" fmla="*/ 256 w 933"/>
              <a:gd name="T25" fmla="*/ 1259 h 1652"/>
              <a:gd name="T26" fmla="*/ 33 w 933"/>
              <a:gd name="T27" fmla="*/ 1259 h 1652"/>
              <a:gd name="T28" fmla="*/ 104 w 933"/>
              <a:gd name="T29" fmla="*/ 393 h 1652"/>
              <a:gd name="T30" fmla="*/ 33 w 933"/>
              <a:gd name="T31" fmla="*/ 1259 h 1652"/>
              <a:gd name="T32" fmla="*/ 33 w 933"/>
              <a:gd name="T33" fmla="*/ 360 h 1652"/>
              <a:gd name="T34" fmla="*/ 360 w 933"/>
              <a:gd name="T35" fmla="*/ 268 h 1652"/>
              <a:gd name="T36" fmla="*/ 289 w 933"/>
              <a:gd name="T37" fmla="*/ 393 h 1652"/>
              <a:gd name="T38" fmla="*/ 360 w 933"/>
              <a:gd name="T39" fmla="*/ 1259 h 1652"/>
              <a:gd name="T40" fmla="*/ 289 w 933"/>
              <a:gd name="T41" fmla="*/ 393 h 1652"/>
              <a:gd name="T42" fmla="*/ 267 w 933"/>
              <a:gd name="T43" fmla="*/ 33 h 1652"/>
              <a:gd name="T44" fmla="*/ 360 w 933"/>
              <a:gd name="T45" fmla="*/ 235 h 1652"/>
              <a:gd name="T46" fmla="*/ 33 w 933"/>
              <a:gd name="T47" fmla="*/ 126 h 1652"/>
              <a:gd name="T48" fmla="*/ 197 w 933"/>
              <a:gd name="T49" fmla="*/ 1598 h 1652"/>
              <a:gd name="T50" fmla="*/ 251 w 933"/>
              <a:gd name="T51" fmla="*/ 1490 h 1652"/>
              <a:gd name="T52" fmla="*/ 268 w 933"/>
              <a:gd name="T53" fmla="*/ 1457 h 1652"/>
              <a:gd name="T54" fmla="*/ 44 w 933"/>
              <a:gd name="T55" fmla="*/ 1292 h 1652"/>
              <a:gd name="T56" fmla="*/ 268 w 933"/>
              <a:gd name="T57" fmla="*/ 1457 h 1652"/>
              <a:gd name="T58" fmla="*/ 557 w 933"/>
              <a:gd name="T59" fmla="*/ 0 h 1652"/>
              <a:gd name="T60" fmla="*/ 540 w 933"/>
              <a:gd name="T61" fmla="*/ 1635 h 1652"/>
              <a:gd name="T62" fmla="*/ 916 w 933"/>
              <a:gd name="T63" fmla="*/ 1652 h 1652"/>
              <a:gd name="T64" fmla="*/ 933 w 933"/>
              <a:gd name="T65" fmla="*/ 16 h 1652"/>
              <a:gd name="T66" fmla="*/ 900 w 933"/>
              <a:gd name="T67" fmla="*/ 1619 h 1652"/>
              <a:gd name="T68" fmla="*/ 573 w 933"/>
              <a:gd name="T69" fmla="*/ 1562 h 1652"/>
              <a:gd name="T70" fmla="*/ 753 w 933"/>
              <a:gd name="T71" fmla="*/ 1545 h 1652"/>
              <a:gd name="T72" fmla="*/ 573 w 933"/>
              <a:gd name="T73" fmla="*/ 1529 h 1652"/>
              <a:gd name="T74" fmla="*/ 681 w 933"/>
              <a:gd name="T75" fmla="*/ 1393 h 1652"/>
              <a:gd name="T76" fmla="*/ 681 w 933"/>
              <a:gd name="T77" fmla="*/ 1360 h 1652"/>
              <a:gd name="T78" fmla="*/ 573 w 933"/>
              <a:gd name="T79" fmla="*/ 1224 h 1652"/>
              <a:gd name="T80" fmla="*/ 753 w 933"/>
              <a:gd name="T81" fmla="*/ 1208 h 1652"/>
              <a:gd name="T82" fmla="*/ 573 w 933"/>
              <a:gd name="T83" fmla="*/ 1191 h 1652"/>
              <a:gd name="T84" fmla="*/ 681 w 933"/>
              <a:gd name="T85" fmla="*/ 1056 h 1652"/>
              <a:gd name="T86" fmla="*/ 681 w 933"/>
              <a:gd name="T87" fmla="*/ 1023 h 1652"/>
              <a:gd name="T88" fmla="*/ 573 w 933"/>
              <a:gd name="T89" fmla="*/ 887 h 1652"/>
              <a:gd name="T90" fmla="*/ 753 w 933"/>
              <a:gd name="T91" fmla="*/ 871 h 1652"/>
              <a:gd name="T92" fmla="*/ 573 w 933"/>
              <a:gd name="T93" fmla="*/ 854 h 1652"/>
              <a:gd name="T94" fmla="*/ 681 w 933"/>
              <a:gd name="T95" fmla="*/ 719 h 1652"/>
              <a:gd name="T96" fmla="*/ 681 w 933"/>
              <a:gd name="T97" fmla="*/ 686 h 1652"/>
              <a:gd name="T98" fmla="*/ 573 w 933"/>
              <a:gd name="T99" fmla="*/ 550 h 1652"/>
              <a:gd name="T100" fmla="*/ 753 w 933"/>
              <a:gd name="T101" fmla="*/ 533 h 1652"/>
              <a:gd name="T102" fmla="*/ 573 w 933"/>
              <a:gd name="T103" fmla="*/ 517 h 1652"/>
              <a:gd name="T104" fmla="*/ 681 w 933"/>
              <a:gd name="T105" fmla="*/ 381 h 1652"/>
              <a:gd name="T106" fmla="*/ 681 w 933"/>
              <a:gd name="T107" fmla="*/ 348 h 1652"/>
              <a:gd name="T108" fmla="*/ 573 w 933"/>
              <a:gd name="T109" fmla="*/ 213 h 1652"/>
              <a:gd name="T110" fmla="*/ 753 w 933"/>
              <a:gd name="T111" fmla="*/ 196 h 1652"/>
              <a:gd name="T112" fmla="*/ 573 w 933"/>
              <a:gd name="T113" fmla="*/ 180 h 1652"/>
              <a:gd name="T114" fmla="*/ 900 w 933"/>
              <a:gd name="T115" fmla="*/ 33 h 1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33" h="1652">
                <a:moveTo>
                  <a:pt x="393" y="1275"/>
                </a:moveTo>
                <a:cubicBezTo>
                  <a:pt x="393" y="376"/>
                  <a:pt x="393" y="376"/>
                  <a:pt x="393" y="376"/>
                </a:cubicBezTo>
                <a:cubicBezTo>
                  <a:pt x="393" y="126"/>
                  <a:pt x="393" y="126"/>
                  <a:pt x="393" y="126"/>
                </a:cubicBezTo>
                <a:cubicBezTo>
                  <a:pt x="393" y="56"/>
                  <a:pt x="336" y="0"/>
                  <a:pt x="26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6"/>
                  <a:pt x="0" y="12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1275"/>
                  <a:pt x="0" y="1275"/>
                  <a:pt x="0" y="1275"/>
                </a:cubicBezTo>
                <a:cubicBezTo>
                  <a:pt x="0" y="1275"/>
                  <a:pt x="0" y="1275"/>
                  <a:pt x="0" y="1275"/>
                </a:cubicBezTo>
                <a:cubicBezTo>
                  <a:pt x="0" y="1275"/>
                  <a:pt x="0" y="1275"/>
                  <a:pt x="0" y="1275"/>
                </a:cubicBezTo>
                <a:cubicBezTo>
                  <a:pt x="0" y="1278"/>
                  <a:pt x="1" y="1280"/>
                  <a:pt x="2" y="1282"/>
                </a:cubicBezTo>
                <a:cubicBezTo>
                  <a:pt x="2" y="1282"/>
                  <a:pt x="2" y="1283"/>
                  <a:pt x="2" y="1283"/>
                </a:cubicBezTo>
                <a:cubicBezTo>
                  <a:pt x="182" y="1643"/>
                  <a:pt x="182" y="1643"/>
                  <a:pt x="182" y="1643"/>
                </a:cubicBezTo>
                <a:cubicBezTo>
                  <a:pt x="185" y="1648"/>
                  <a:pt x="191" y="1652"/>
                  <a:pt x="197" y="1652"/>
                </a:cubicBezTo>
                <a:cubicBezTo>
                  <a:pt x="203" y="1652"/>
                  <a:pt x="209" y="1648"/>
                  <a:pt x="212" y="1643"/>
                </a:cubicBezTo>
                <a:cubicBezTo>
                  <a:pt x="292" y="1481"/>
                  <a:pt x="292" y="1481"/>
                  <a:pt x="292" y="1481"/>
                </a:cubicBezTo>
                <a:cubicBezTo>
                  <a:pt x="293" y="1480"/>
                  <a:pt x="293" y="1480"/>
                  <a:pt x="293" y="1479"/>
                </a:cubicBezTo>
                <a:cubicBezTo>
                  <a:pt x="391" y="1283"/>
                  <a:pt x="391" y="1283"/>
                  <a:pt x="391" y="1283"/>
                </a:cubicBezTo>
                <a:cubicBezTo>
                  <a:pt x="392" y="1283"/>
                  <a:pt x="391" y="1282"/>
                  <a:pt x="392" y="1282"/>
                </a:cubicBezTo>
                <a:cubicBezTo>
                  <a:pt x="393" y="1280"/>
                  <a:pt x="393" y="1278"/>
                  <a:pt x="393" y="1275"/>
                </a:cubicBezTo>
                <a:cubicBezTo>
                  <a:pt x="393" y="1275"/>
                  <a:pt x="393" y="1275"/>
                  <a:pt x="393" y="1275"/>
                </a:cubicBezTo>
                <a:cubicBezTo>
                  <a:pt x="393" y="1275"/>
                  <a:pt x="393" y="1275"/>
                  <a:pt x="393" y="1275"/>
                </a:cubicBezTo>
                <a:close/>
                <a:moveTo>
                  <a:pt x="137" y="1259"/>
                </a:moveTo>
                <a:cubicBezTo>
                  <a:pt x="137" y="393"/>
                  <a:pt x="137" y="393"/>
                  <a:pt x="137" y="393"/>
                </a:cubicBezTo>
                <a:cubicBezTo>
                  <a:pt x="256" y="393"/>
                  <a:pt x="256" y="393"/>
                  <a:pt x="256" y="393"/>
                </a:cubicBezTo>
                <a:cubicBezTo>
                  <a:pt x="256" y="1259"/>
                  <a:pt x="256" y="1259"/>
                  <a:pt x="256" y="1259"/>
                </a:cubicBezTo>
                <a:lnTo>
                  <a:pt x="137" y="1259"/>
                </a:lnTo>
                <a:close/>
                <a:moveTo>
                  <a:pt x="33" y="1259"/>
                </a:moveTo>
                <a:cubicBezTo>
                  <a:pt x="33" y="393"/>
                  <a:pt x="33" y="393"/>
                  <a:pt x="33" y="393"/>
                </a:cubicBezTo>
                <a:cubicBezTo>
                  <a:pt x="104" y="393"/>
                  <a:pt x="104" y="393"/>
                  <a:pt x="104" y="393"/>
                </a:cubicBezTo>
                <a:cubicBezTo>
                  <a:pt x="104" y="1259"/>
                  <a:pt x="104" y="1259"/>
                  <a:pt x="104" y="1259"/>
                </a:cubicBezTo>
                <a:lnTo>
                  <a:pt x="33" y="1259"/>
                </a:lnTo>
                <a:close/>
                <a:moveTo>
                  <a:pt x="360" y="360"/>
                </a:moveTo>
                <a:cubicBezTo>
                  <a:pt x="33" y="360"/>
                  <a:pt x="33" y="360"/>
                  <a:pt x="33" y="360"/>
                </a:cubicBezTo>
                <a:cubicBezTo>
                  <a:pt x="33" y="268"/>
                  <a:pt x="33" y="268"/>
                  <a:pt x="33" y="268"/>
                </a:cubicBezTo>
                <a:cubicBezTo>
                  <a:pt x="360" y="268"/>
                  <a:pt x="360" y="268"/>
                  <a:pt x="360" y="268"/>
                </a:cubicBezTo>
                <a:lnTo>
                  <a:pt x="360" y="360"/>
                </a:lnTo>
                <a:close/>
                <a:moveTo>
                  <a:pt x="289" y="393"/>
                </a:moveTo>
                <a:cubicBezTo>
                  <a:pt x="360" y="393"/>
                  <a:pt x="360" y="393"/>
                  <a:pt x="360" y="393"/>
                </a:cubicBezTo>
                <a:cubicBezTo>
                  <a:pt x="360" y="1259"/>
                  <a:pt x="360" y="1259"/>
                  <a:pt x="360" y="1259"/>
                </a:cubicBezTo>
                <a:cubicBezTo>
                  <a:pt x="289" y="1259"/>
                  <a:pt x="289" y="1259"/>
                  <a:pt x="289" y="1259"/>
                </a:cubicBezTo>
                <a:lnTo>
                  <a:pt x="289" y="393"/>
                </a:lnTo>
                <a:close/>
                <a:moveTo>
                  <a:pt x="127" y="33"/>
                </a:moveTo>
                <a:cubicBezTo>
                  <a:pt x="267" y="33"/>
                  <a:pt x="267" y="33"/>
                  <a:pt x="267" y="33"/>
                </a:cubicBezTo>
                <a:cubicBezTo>
                  <a:pt x="318" y="33"/>
                  <a:pt x="360" y="75"/>
                  <a:pt x="360" y="126"/>
                </a:cubicBezTo>
                <a:cubicBezTo>
                  <a:pt x="360" y="235"/>
                  <a:pt x="360" y="235"/>
                  <a:pt x="360" y="235"/>
                </a:cubicBezTo>
                <a:cubicBezTo>
                  <a:pt x="33" y="235"/>
                  <a:pt x="33" y="235"/>
                  <a:pt x="33" y="235"/>
                </a:cubicBezTo>
                <a:cubicBezTo>
                  <a:pt x="33" y="126"/>
                  <a:pt x="33" y="126"/>
                  <a:pt x="33" y="126"/>
                </a:cubicBezTo>
                <a:cubicBezTo>
                  <a:pt x="33" y="75"/>
                  <a:pt x="75" y="33"/>
                  <a:pt x="127" y="33"/>
                </a:cubicBezTo>
                <a:close/>
                <a:moveTo>
                  <a:pt x="197" y="1598"/>
                </a:moveTo>
                <a:cubicBezTo>
                  <a:pt x="142" y="1490"/>
                  <a:pt x="142" y="1490"/>
                  <a:pt x="142" y="1490"/>
                </a:cubicBezTo>
                <a:cubicBezTo>
                  <a:pt x="251" y="1490"/>
                  <a:pt x="251" y="1490"/>
                  <a:pt x="251" y="1490"/>
                </a:cubicBezTo>
                <a:lnTo>
                  <a:pt x="197" y="1598"/>
                </a:lnTo>
                <a:close/>
                <a:moveTo>
                  <a:pt x="268" y="1457"/>
                </a:moveTo>
                <a:cubicBezTo>
                  <a:pt x="126" y="1457"/>
                  <a:pt x="126" y="1457"/>
                  <a:pt x="126" y="1457"/>
                </a:cubicBezTo>
                <a:cubicBezTo>
                  <a:pt x="44" y="1292"/>
                  <a:pt x="44" y="1292"/>
                  <a:pt x="44" y="1292"/>
                </a:cubicBezTo>
                <a:cubicBezTo>
                  <a:pt x="350" y="1292"/>
                  <a:pt x="350" y="1292"/>
                  <a:pt x="350" y="1292"/>
                </a:cubicBezTo>
                <a:lnTo>
                  <a:pt x="268" y="1457"/>
                </a:lnTo>
                <a:close/>
                <a:moveTo>
                  <a:pt x="916" y="0"/>
                </a:moveTo>
                <a:cubicBezTo>
                  <a:pt x="557" y="0"/>
                  <a:pt x="557" y="0"/>
                  <a:pt x="557" y="0"/>
                </a:cubicBezTo>
                <a:cubicBezTo>
                  <a:pt x="547" y="0"/>
                  <a:pt x="540" y="7"/>
                  <a:pt x="540" y="16"/>
                </a:cubicBezTo>
                <a:cubicBezTo>
                  <a:pt x="540" y="1635"/>
                  <a:pt x="540" y="1635"/>
                  <a:pt x="540" y="1635"/>
                </a:cubicBezTo>
                <a:cubicBezTo>
                  <a:pt x="540" y="1644"/>
                  <a:pt x="547" y="1652"/>
                  <a:pt x="557" y="1652"/>
                </a:cubicBezTo>
                <a:cubicBezTo>
                  <a:pt x="916" y="1652"/>
                  <a:pt x="916" y="1652"/>
                  <a:pt x="916" y="1652"/>
                </a:cubicBezTo>
                <a:cubicBezTo>
                  <a:pt x="925" y="1652"/>
                  <a:pt x="933" y="1644"/>
                  <a:pt x="933" y="1635"/>
                </a:cubicBezTo>
                <a:cubicBezTo>
                  <a:pt x="933" y="16"/>
                  <a:pt x="933" y="16"/>
                  <a:pt x="933" y="16"/>
                </a:cubicBezTo>
                <a:cubicBezTo>
                  <a:pt x="933" y="7"/>
                  <a:pt x="925" y="0"/>
                  <a:pt x="916" y="0"/>
                </a:cubicBezTo>
                <a:close/>
                <a:moveTo>
                  <a:pt x="900" y="1619"/>
                </a:moveTo>
                <a:cubicBezTo>
                  <a:pt x="573" y="1619"/>
                  <a:pt x="573" y="1619"/>
                  <a:pt x="573" y="1619"/>
                </a:cubicBezTo>
                <a:cubicBezTo>
                  <a:pt x="573" y="1562"/>
                  <a:pt x="573" y="1562"/>
                  <a:pt x="573" y="1562"/>
                </a:cubicBezTo>
                <a:cubicBezTo>
                  <a:pt x="736" y="1562"/>
                  <a:pt x="736" y="1562"/>
                  <a:pt x="736" y="1562"/>
                </a:cubicBezTo>
                <a:cubicBezTo>
                  <a:pt x="746" y="1562"/>
                  <a:pt x="753" y="1554"/>
                  <a:pt x="753" y="1545"/>
                </a:cubicBezTo>
                <a:cubicBezTo>
                  <a:pt x="753" y="1536"/>
                  <a:pt x="746" y="1529"/>
                  <a:pt x="736" y="1529"/>
                </a:cubicBezTo>
                <a:cubicBezTo>
                  <a:pt x="573" y="1529"/>
                  <a:pt x="573" y="1529"/>
                  <a:pt x="573" y="1529"/>
                </a:cubicBezTo>
                <a:cubicBezTo>
                  <a:pt x="573" y="1393"/>
                  <a:pt x="573" y="1393"/>
                  <a:pt x="573" y="1393"/>
                </a:cubicBezTo>
                <a:cubicBezTo>
                  <a:pt x="681" y="1393"/>
                  <a:pt x="681" y="1393"/>
                  <a:pt x="681" y="1393"/>
                </a:cubicBezTo>
                <a:cubicBezTo>
                  <a:pt x="691" y="1393"/>
                  <a:pt x="698" y="1386"/>
                  <a:pt x="698" y="1377"/>
                </a:cubicBezTo>
                <a:cubicBezTo>
                  <a:pt x="698" y="1367"/>
                  <a:pt x="691" y="1360"/>
                  <a:pt x="681" y="1360"/>
                </a:cubicBezTo>
                <a:cubicBezTo>
                  <a:pt x="573" y="1360"/>
                  <a:pt x="573" y="1360"/>
                  <a:pt x="573" y="1360"/>
                </a:cubicBezTo>
                <a:cubicBezTo>
                  <a:pt x="573" y="1224"/>
                  <a:pt x="573" y="1224"/>
                  <a:pt x="573" y="1224"/>
                </a:cubicBezTo>
                <a:cubicBezTo>
                  <a:pt x="736" y="1224"/>
                  <a:pt x="736" y="1224"/>
                  <a:pt x="736" y="1224"/>
                </a:cubicBezTo>
                <a:cubicBezTo>
                  <a:pt x="746" y="1224"/>
                  <a:pt x="753" y="1217"/>
                  <a:pt x="753" y="1208"/>
                </a:cubicBezTo>
                <a:cubicBezTo>
                  <a:pt x="753" y="1199"/>
                  <a:pt x="746" y="1191"/>
                  <a:pt x="736" y="1191"/>
                </a:cubicBezTo>
                <a:cubicBezTo>
                  <a:pt x="573" y="1191"/>
                  <a:pt x="573" y="1191"/>
                  <a:pt x="573" y="1191"/>
                </a:cubicBezTo>
                <a:cubicBezTo>
                  <a:pt x="573" y="1056"/>
                  <a:pt x="573" y="1056"/>
                  <a:pt x="573" y="1056"/>
                </a:cubicBezTo>
                <a:cubicBezTo>
                  <a:pt x="681" y="1056"/>
                  <a:pt x="681" y="1056"/>
                  <a:pt x="681" y="1056"/>
                </a:cubicBezTo>
                <a:cubicBezTo>
                  <a:pt x="691" y="1056"/>
                  <a:pt x="698" y="1048"/>
                  <a:pt x="698" y="1039"/>
                </a:cubicBezTo>
                <a:cubicBezTo>
                  <a:pt x="698" y="1030"/>
                  <a:pt x="691" y="1023"/>
                  <a:pt x="681" y="1023"/>
                </a:cubicBezTo>
                <a:cubicBezTo>
                  <a:pt x="573" y="1023"/>
                  <a:pt x="573" y="1023"/>
                  <a:pt x="573" y="1023"/>
                </a:cubicBezTo>
                <a:cubicBezTo>
                  <a:pt x="573" y="887"/>
                  <a:pt x="573" y="887"/>
                  <a:pt x="573" y="887"/>
                </a:cubicBezTo>
                <a:cubicBezTo>
                  <a:pt x="736" y="887"/>
                  <a:pt x="736" y="887"/>
                  <a:pt x="736" y="887"/>
                </a:cubicBezTo>
                <a:cubicBezTo>
                  <a:pt x="746" y="887"/>
                  <a:pt x="753" y="880"/>
                  <a:pt x="753" y="871"/>
                </a:cubicBezTo>
                <a:cubicBezTo>
                  <a:pt x="753" y="862"/>
                  <a:pt x="746" y="854"/>
                  <a:pt x="736" y="854"/>
                </a:cubicBezTo>
                <a:cubicBezTo>
                  <a:pt x="573" y="854"/>
                  <a:pt x="573" y="854"/>
                  <a:pt x="573" y="854"/>
                </a:cubicBezTo>
                <a:cubicBezTo>
                  <a:pt x="573" y="719"/>
                  <a:pt x="573" y="719"/>
                  <a:pt x="573" y="719"/>
                </a:cubicBezTo>
                <a:cubicBezTo>
                  <a:pt x="681" y="719"/>
                  <a:pt x="681" y="719"/>
                  <a:pt x="681" y="719"/>
                </a:cubicBezTo>
                <a:cubicBezTo>
                  <a:pt x="691" y="719"/>
                  <a:pt x="698" y="711"/>
                  <a:pt x="698" y="702"/>
                </a:cubicBezTo>
                <a:cubicBezTo>
                  <a:pt x="698" y="693"/>
                  <a:pt x="691" y="686"/>
                  <a:pt x="681" y="686"/>
                </a:cubicBezTo>
                <a:cubicBezTo>
                  <a:pt x="573" y="686"/>
                  <a:pt x="573" y="686"/>
                  <a:pt x="573" y="686"/>
                </a:cubicBezTo>
                <a:cubicBezTo>
                  <a:pt x="573" y="550"/>
                  <a:pt x="573" y="550"/>
                  <a:pt x="573" y="550"/>
                </a:cubicBezTo>
                <a:cubicBezTo>
                  <a:pt x="736" y="550"/>
                  <a:pt x="736" y="550"/>
                  <a:pt x="736" y="550"/>
                </a:cubicBezTo>
                <a:cubicBezTo>
                  <a:pt x="746" y="550"/>
                  <a:pt x="753" y="543"/>
                  <a:pt x="753" y="533"/>
                </a:cubicBezTo>
                <a:cubicBezTo>
                  <a:pt x="753" y="524"/>
                  <a:pt x="746" y="517"/>
                  <a:pt x="736" y="517"/>
                </a:cubicBezTo>
                <a:cubicBezTo>
                  <a:pt x="573" y="517"/>
                  <a:pt x="573" y="517"/>
                  <a:pt x="573" y="517"/>
                </a:cubicBezTo>
                <a:cubicBezTo>
                  <a:pt x="573" y="381"/>
                  <a:pt x="573" y="381"/>
                  <a:pt x="573" y="381"/>
                </a:cubicBezTo>
                <a:cubicBezTo>
                  <a:pt x="681" y="381"/>
                  <a:pt x="681" y="381"/>
                  <a:pt x="681" y="381"/>
                </a:cubicBezTo>
                <a:cubicBezTo>
                  <a:pt x="691" y="381"/>
                  <a:pt x="698" y="374"/>
                  <a:pt x="698" y="365"/>
                </a:cubicBezTo>
                <a:cubicBezTo>
                  <a:pt x="698" y="356"/>
                  <a:pt x="691" y="348"/>
                  <a:pt x="681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213"/>
                  <a:pt x="573" y="213"/>
                  <a:pt x="573" y="213"/>
                </a:cubicBezTo>
                <a:cubicBezTo>
                  <a:pt x="736" y="213"/>
                  <a:pt x="736" y="213"/>
                  <a:pt x="736" y="213"/>
                </a:cubicBezTo>
                <a:cubicBezTo>
                  <a:pt x="746" y="213"/>
                  <a:pt x="753" y="205"/>
                  <a:pt x="753" y="196"/>
                </a:cubicBezTo>
                <a:cubicBezTo>
                  <a:pt x="753" y="187"/>
                  <a:pt x="746" y="180"/>
                  <a:pt x="736" y="180"/>
                </a:cubicBezTo>
                <a:cubicBezTo>
                  <a:pt x="573" y="180"/>
                  <a:pt x="573" y="180"/>
                  <a:pt x="573" y="180"/>
                </a:cubicBezTo>
                <a:cubicBezTo>
                  <a:pt x="573" y="33"/>
                  <a:pt x="573" y="33"/>
                  <a:pt x="573" y="33"/>
                </a:cubicBezTo>
                <a:cubicBezTo>
                  <a:pt x="900" y="33"/>
                  <a:pt x="900" y="33"/>
                  <a:pt x="900" y="33"/>
                </a:cubicBezTo>
                <a:lnTo>
                  <a:pt x="900" y="16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/>
          <p:cNvSpPr>
            <a:spLocks noEditPoints="1"/>
          </p:cNvSpPr>
          <p:nvPr/>
        </p:nvSpPr>
        <p:spPr bwMode="auto">
          <a:xfrm>
            <a:off x="9262710" y="5936807"/>
            <a:ext cx="2008474" cy="1977190"/>
          </a:xfrm>
          <a:custGeom>
            <a:avLst/>
            <a:gdLst>
              <a:gd name="T0" fmla="*/ 1864 w 3174"/>
              <a:gd name="T1" fmla="*/ 1305 h 3127"/>
              <a:gd name="T2" fmla="*/ 1551 w 3174"/>
              <a:gd name="T3" fmla="*/ 1076 h 3127"/>
              <a:gd name="T4" fmla="*/ 1001 w 3174"/>
              <a:gd name="T5" fmla="*/ 828 h 3127"/>
              <a:gd name="T6" fmla="*/ 365 w 3174"/>
              <a:gd name="T7" fmla="*/ 1102 h 3127"/>
              <a:gd name="T8" fmla="*/ 77 w 3174"/>
              <a:gd name="T9" fmla="*/ 1498 h 3127"/>
              <a:gd name="T10" fmla="*/ 167 w 3174"/>
              <a:gd name="T11" fmla="*/ 2082 h 3127"/>
              <a:gd name="T12" fmla="*/ 287 w 3174"/>
              <a:gd name="T13" fmla="*/ 2451 h 3127"/>
              <a:gd name="T14" fmla="*/ 585 w 3174"/>
              <a:gd name="T15" fmla="*/ 2975 h 3127"/>
              <a:gd name="T16" fmla="*/ 1260 w 3174"/>
              <a:gd name="T17" fmla="*/ 3127 h 3127"/>
              <a:gd name="T18" fmla="*/ 1726 w 3174"/>
              <a:gd name="T19" fmla="*/ 2976 h 3127"/>
              <a:gd name="T20" fmla="*/ 2183 w 3174"/>
              <a:gd name="T21" fmla="*/ 2456 h 3127"/>
              <a:gd name="T22" fmla="*/ 2123 w 3174"/>
              <a:gd name="T23" fmla="*/ 1968 h 3127"/>
              <a:gd name="T24" fmla="*/ 2069 w 3174"/>
              <a:gd name="T25" fmla="*/ 1848 h 3127"/>
              <a:gd name="T26" fmla="*/ 2168 w 3174"/>
              <a:gd name="T27" fmla="*/ 2409 h 3127"/>
              <a:gd name="T28" fmla="*/ 1877 w 3174"/>
              <a:gd name="T29" fmla="*/ 2809 h 3127"/>
              <a:gd name="T30" fmla="*/ 1295 w 3174"/>
              <a:gd name="T31" fmla="*/ 2904 h 3127"/>
              <a:gd name="T32" fmla="*/ 740 w 3174"/>
              <a:gd name="T33" fmla="*/ 2813 h 3127"/>
              <a:gd name="T34" fmla="*/ 463 w 3174"/>
              <a:gd name="T35" fmla="*/ 2611 h 3127"/>
              <a:gd name="T36" fmla="*/ 53 w 3174"/>
              <a:gd name="T37" fmla="*/ 2216 h 3127"/>
              <a:gd name="T38" fmla="*/ 204 w 3174"/>
              <a:gd name="T39" fmla="*/ 1826 h 3127"/>
              <a:gd name="T40" fmla="*/ 462 w 3174"/>
              <a:gd name="T41" fmla="*/ 1326 h 3127"/>
              <a:gd name="T42" fmla="*/ 739 w 3174"/>
              <a:gd name="T43" fmla="*/ 1124 h 3127"/>
              <a:gd name="T44" fmla="*/ 1295 w 3174"/>
              <a:gd name="T45" fmla="*/ 1033 h 3127"/>
              <a:gd name="T46" fmla="*/ 1877 w 3174"/>
              <a:gd name="T47" fmla="*/ 1129 h 3127"/>
              <a:gd name="T48" fmla="*/ 2168 w 3174"/>
              <a:gd name="T49" fmla="*/ 1529 h 3127"/>
              <a:gd name="T50" fmla="*/ 1142 w 3174"/>
              <a:gd name="T51" fmla="*/ 2757 h 3127"/>
              <a:gd name="T52" fmla="*/ 1142 w 3174"/>
              <a:gd name="T53" fmla="*/ 1226 h 3127"/>
              <a:gd name="T54" fmla="*/ 1142 w 3174"/>
              <a:gd name="T55" fmla="*/ 2595 h 3127"/>
              <a:gd name="T56" fmla="*/ 1142 w 3174"/>
              <a:gd name="T57" fmla="*/ 1388 h 3127"/>
              <a:gd name="T58" fmla="*/ 3081 w 3174"/>
              <a:gd name="T59" fmla="*/ 682 h 3127"/>
              <a:gd name="T60" fmla="*/ 3106 w 3174"/>
              <a:gd name="T61" fmla="*/ 390 h 3127"/>
              <a:gd name="T62" fmla="*/ 2846 w 3174"/>
              <a:gd name="T63" fmla="*/ 90 h 3127"/>
              <a:gd name="T64" fmla="*/ 2570 w 3174"/>
              <a:gd name="T65" fmla="*/ 0 h 3127"/>
              <a:gd name="T66" fmla="*/ 2184 w 3174"/>
              <a:gd name="T67" fmla="*/ 90 h 3127"/>
              <a:gd name="T68" fmla="*/ 1999 w 3174"/>
              <a:gd name="T69" fmla="*/ 393 h 3127"/>
              <a:gd name="T70" fmla="*/ 1925 w 3174"/>
              <a:gd name="T71" fmla="*/ 621 h 3127"/>
              <a:gd name="T72" fmla="*/ 1874 w 3174"/>
              <a:gd name="T73" fmla="*/ 959 h 3127"/>
              <a:gd name="T74" fmla="*/ 2044 w 3174"/>
              <a:gd name="T75" fmla="*/ 1194 h 3127"/>
              <a:gd name="T76" fmla="*/ 2410 w 3174"/>
              <a:gd name="T77" fmla="*/ 1348 h 3127"/>
              <a:gd name="T78" fmla="*/ 2737 w 3174"/>
              <a:gd name="T79" fmla="*/ 1211 h 3127"/>
              <a:gd name="T80" fmla="*/ 2931 w 3174"/>
              <a:gd name="T81" fmla="*/ 1070 h 3127"/>
              <a:gd name="T82" fmla="*/ 3162 w 3174"/>
              <a:gd name="T83" fmla="*/ 801 h 3127"/>
              <a:gd name="T84" fmla="*/ 2883 w 3174"/>
              <a:gd name="T85" fmla="*/ 1072 h 3127"/>
              <a:gd name="T86" fmla="*/ 2599 w 3174"/>
              <a:gd name="T87" fmla="*/ 1206 h 3127"/>
              <a:gd name="T88" fmla="*/ 2403 w 3174"/>
              <a:gd name="T89" fmla="*/ 1206 h 3127"/>
              <a:gd name="T90" fmla="*/ 2119 w 3174"/>
              <a:gd name="T91" fmla="*/ 1072 h 3127"/>
              <a:gd name="T92" fmla="*/ 1880 w 3174"/>
              <a:gd name="T93" fmla="*/ 830 h 3127"/>
              <a:gd name="T94" fmla="*/ 1962 w 3174"/>
              <a:gd name="T95" fmla="*/ 591 h 3127"/>
              <a:gd name="T96" fmla="*/ 2114 w 3174"/>
              <a:gd name="T97" fmla="*/ 315 h 3127"/>
              <a:gd name="T98" fmla="*/ 2272 w 3174"/>
              <a:gd name="T99" fmla="*/ 200 h 3127"/>
              <a:gd name="T100" fmla="*/ 2581 w 3174"/>
              <a:gd name="T101" fmla="*/ 141 h 3127"/>
              <a:gd name="T102" fmla="*/ 2917 w 3174"/>
              <a:gd name="T103" fmla="*/ 198 h 3127"/>
              <a:gd name="T104" fmla="*/ 3090 w 3174"/>
              <a:gd name="T105" fmla="*/ 436 h 3127"/>
              <a:gd name="T106" fmla="*/ 3030 w 3174"/>
              <a:gd name="T107" fmla="*/ 751 h 3127"/>
              <a:gd name="T108" fmla="*/ 2127 w 3174"/>
              <a:gd name="T109" fmla="*/ 682 h 3127"/>
              <a:gd name="T110" fmla="*/ 2174 w 3174"/>
              <a:gd name="T111" fmla="*/ 682 h 3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74" h="3127">
                <a:moveTo>
                  <a:pt x="2279" y="1724"/>
                </a:moveTo>
                <a:cubicBezTo>
                  <a:pt x="2206" y="1498"/>
                  <a:pt x="2206" y="1498"/>
                  <a:pt x="2206" y="1498"/>
                </a:cubicBezTo>
                <a:cubicBezTo>
                  <a:pt x="2203" y="1489"/>
                  <a:pt x="2193" y="1483"/>
                  <a:pt x="2183" y="1482"/>
                </a:cubicBezTo>
                <a:cubicBezTo>
                  <a:pt x="1997" y="1487"/>
                  <a:pt x="1997" y="1487"/>
                  <a:pt x="1997" y="1487"/>
                </a:cubicBezTo>
                <a:cubicBezTo>
                  <a:pt x="1960" y="1422"/>
                  <a:pt x="1915" y="1361"/>
                  <a:pt x="1864" y="1305"/>
                </a:cubicBezTo>
                <a:cubicBezTo>
                  <a:pt x="1926" y="1128"/>
                  <a:pt x="1926" y="1128"/>
                  <a:pt x="1926" y="1128"/>
                </a:cubicBezTo>
                <a:cubicBezTo>
                  <a:pt x="1930" y="1119"/>
                  <a:pt x="1927" y="1108"/>
                  <a:pt x="1918" y="1102"/>
                </a:cubicBezTo>
                <a:cubicBezTo>
                  <a:pt x="1726" y="962"/>
                  <a:pt x="1726" y="962"/>
                  <a:pt x="1726" y="962"/>
                </a:cubicBezTo>
                <a:cubicBezTo>
                  <a:pt x="1718" y="956"/>
                  <a:pt x="1706" y="957"/>
                  <a:pt x="1698" y="963"/>
                </a:cubicBezTo>
                <a:cubicBezTo>
                  <a:pt x="1551" y="1076"/>
                  <a:pt x="1551" y="1076"/>
                  <a:pt x="1551" y="1076"/>
                </a:cubicBezTo>
                <a:cubicBezTo>
                  <a:pt x="1482" y="1045"/>
                  <a:pt x="1410" y="1021"/>
                  <a:pt x="1335" y="1007"/>
                </a:cubicBezTo>
                <a:cubicBezTo>
                  <a:pt x="1282" y="828"/>
                  <a:pt x="1282" y="828"/>
                  <a:pt x="1282" y="828"/>
                </a:cubicBezTo>
                <a:cubicBezTo>
                  <a:pt x="1280" y="818"/>
                  <a:pt x="1271" y="811"/>
                  <a:pt x="1260" y="811"/>
                </a:cubicBezTo>
                <a:cubicBezTo>
                  <a:pt x="1023" y="811"/>
                  <a:pt x="1023" y="811"/>
                  <a:pt x="1023" y="811"/>
                </a:cubicBezTo>
                <a:cubicBezTo>
                  <a:pt x="1012" y="811"/>
                  <a:pt x="1003" y="818"/>
                  <a:pt x="1001" y="828"/>
                </a:cubicBezTo>
                <a:cubicBezTo>
                  <a:pt x="948" y="1007"/>
                  <a:pt x="948" y="1007"/>
                  <a:pt x="948" y="1007"/>
                </a:cubicBezTo>
                <a:cubicBezTo>
                  <a:pt x="873" y="1021"/>
                  <a:pt x="801" y="1045"/>
                  <a:pt x="732" y="1076"/>
                </a:cubicBezTo>
                <a:cubicBezTo>
                  <a:pt x="585" y="963"/>
                  <a:pt x="585" y="963"/>
                  <a:pt x="585" y="963"/>
                </a:cubicBezTo>
                <a:cubicBezTo>
                  <a:pt x="577" y="957"/>
                  <a:pt x="565" y="956"/>
                  <a:pt x="557" y="962"/>
                </a:cubicBezTo>
                <a:cubicBezTo>
                  <a:pt x="365" y="1102"/>
                  <a:pt x="365" y="1102"/>
                  <a:pt x="365" y="1102"/>
                </a:cubicBezTo>
                <a:cubicBezTo>
                  <a:pt x="356" y="1108"/>
                  <a:pt x="353" y="1119"/>
                  <a:pt x="357" y="1128"/>
                </a:cubicBezTo>
                <a:cubicBezTo>
                  <a:pt x="419" y="1305"/>
                  <a:pt x="419" y="1305"/>
                  <a:pt x="419" y="1305"/>
                </a:cubicBezTo>
                <a:cubicBezTo>
                  <a:pt x="368" y="1361"/>
                  <a:pt x="323" y="1422"/>
                  <a:pt x="286" y="1487"/>
                </a:cubicBezTo>
                <a:cubicBezTo>
                  <a:pt x="100" y="1482"/>
                  <a:pt x="100" y="1482"/>
                  <a:pt x="100" y="1482"/>
                </a:cubicBezTo>
                <a:cubicBezTo>
                  <a:pt x="89" y="1482"/>
                  <a:pt x="80" y="1489"/>
                  <a:pt x="77" y="1498"/>
                </a:cubicBezTo>
                <a:cubicBezTo>
                  <a:pt x="4" y="1724"/>
                  <a:pt x="4" y="1724"/>
                  <a:pt x="4" y="1724"/>
                </a:cubicBezTo>
                <a:cubicBezTo>
                  <a:pt x="0" y="1734"/>
                  <a:pt x="4" y="1745"/>
                  <a:pt x="12" y="1750"/>
                </a:cubicBezTo>
                <a:cubicBezTo>
                  <a:pt x="167" y="1856"/>
                  <a:pt x="167" y="1856"/>
                  <a:pt x="167" y="1856"/>
                </a:cubicBezTo>
                <a:cubicBezTo>
                  <a:pt x="162" y="1895"/>
                  <a:pt x="160" y="1932"/>
                  <a:pt x="160" y="1968"/>
                </a:cubicBezTo>
                <a:cubicBezTo>
                  <a:pt x="160" y="2005"/>
                  <a:pt x="162" y="2043"/>
                  <a:pt x="167" y="2082"/>
                </a:cubicBezTo>
                <a:cubicBezTo>
                  <a:pt x="12" y="2188"/>
                  <a:pt x="12" y="2188"/>
                  <a:pt x="12" y="2188"/>
                </a:cubicBezTo>
                <a:cubicBezTo>
                  <a:pt x="4" y="2193"/>
                  <a:pt x="0" y="2204"/>
                  <a:pt x="4" y="2214"/>
                </a:cubicBezTo>
                <a:cubicBezTo>
                  <a:pt x="77" y="2440"/>
                  <a:pt x="77" y="2440"/>
                  <a:pt x="77" y="2440"/>
                </a:cubicBezTo>
                <a:cubicBezTo>
                  <a:pt x="80" y="2450"/>
                  <a:pt x="90" y="2456"/>
                  <a:pt x="100" y="2456"/>
                </a:cubicBezTo>
                <a:cubicBezTo>
                  <a:pt x="287" y="2451"/>
                  <a:pt x="287" y="2451"/>
                  <a:pt x="287" y="2451"/>
                </a:cubicBezTo>
                <a:cubicBezTo>
                  <a:pt x="323" y="2516"/>
                  <a:pt x="368" y="2577"/>
                  <a:pt x="419" y="2633"/>
                </a:cubicBezTo>
                <a:cubicBezTo>
                  <a:pt x="357" y="2810"/>
                  <a:pt x="357" y="2810"/>
                  <a:pt x="357" y="2810"/>
                </a:cubicBezTo>
                <a:cubicBezTo>
                  <a:pt x="353" y="2819"/>
                  <a:pt x="356" y="2830"/>
                  <a:pt x="365" y="2836"/>
                </a:cubicBezTo>
                <a:cubicBezTo>
                  <a:pt x="557" y="2976"/>
                  <a:pt x="557" y="2976"/>
                  <a:pt x="557" y="2976"/>
                </a:cubicBezTo>
                <a:cubicBezTo>
                  <a:pt x="565" y="2982"/>
                  <a:pt x="577" y="2982"/>
                  <a:pt x="585" y="2975"/>
                </a:cubicBezTo>
                <a:cubicBezTo>
                  <a:pt x="733" y="2861"/>
                  <a:pt x="733" y="2861"/>
                  <a:pt x="733" y="2861"/>
                </a:cubicBezTo>
                <a:cubicBezTo>
                  <a:pt x="801" y="2892"/>
                  <a:pt x="873" y="2915"/>
                  <a:pt x="947" y="2930"/>
                </a:cubicBezTo>
                <a:cubicBezTo>
                  <a:pt x="1001" y="3110"/>
                  <a:pt x="1001" y="3110"/>
                  <a:pt x="1001" y="3110"/>
                </a:cubicBezTo>
                <a:cubicBezTo>
                  <a:pt x="1003" y="3120"/>
                  <a:pt x="1012" y="3127"/>
                  <a:pt x="1023" y="3127"/>
                </a:cubicBezTo>
                <a:cubicBezTo>
                  <a:pt x="1260" y="3127"/>
                  <a:pt x="1260" y="3127"/>
                  <a:pt x="1260" y="3127"/>
                </a:cubicBezTo>
                <a:cubicBezTo>
                  <a:pt x="1271" y="3127"/>
                  <a:pt x="1280" y="3120"/>
                  <a:pt x="1282" y="3110"/>
                </a:cubicBezTo>
                <a:cubicBezTo>
                  <a:pt x="1336" y="2930"/>
                  <a:pt x="1336" y="2930"/>
                  <a:pt x="1336" y="2930"/>
                </a:cubicBezTo>
                <a:cubicBezTo>
                  <a:pt x="1410" y="2915"/>
                  <a:pt x="1482" y="2892"/>
                  <a:pt x="1550" y="2861"/>
                </a:cubicBezTo>
                <a:cubicBezTo>
                  <a:pt x="1698" y="2975"/>
                  <a:pt x="1698" y="2975"/>
                  <a:pt x="1698" y="2975"/>
                </a:cubicBezTo>
                <a:cubicBezTo>
                  <a:pt x="1706" y="2982"/>
                  <a:pt x="1718" y="2982"/>
                  <a:pt x="1726" y="2976"/>
                </a:cubicBezTo>
                <a:cubicBezTo>
                  <a:pt x="1918" y="2836"/>
                  <a:pt x="1918" y="2836"/>
                  <a:pt x="1918" y="2836"/>
                </a:cubicBezTo>
                <a:cubicBezTo>
                  <a:pt x="1927" y="2830"/>
                  <a:pt x="1930" y="2819"/>
                  <a:pt x="1926" y="2810"/>
                </a:cubicBezTo>
                <a:cubicBezTo>
                  <a:pt x="1863" y="2633"/>
                  <a:pt x="1863" y="2633"/>
                  <a:pt x="1863" y="2633"/>
                </a:cubicBezTo>
                <a:cubicBezTo>
                  <a:pt x="1915" y="2577"/>
                  <a:pt x="1960" y="2516"/>
                  <a:pt x="1996" y="2451"/>
                </a:cubicBezTo>
                <a:cubicBezTo>
                  <a:pt x="2183" y="2456"/>
                  <a:pt x="2183" y="2456"/>
                  <a:pt x="2183" y="2456"/>
                </a:cubicBezTo>
                <a:cubicBezTo>
                  <a:pt x="2195" y="2456"/>
                  <a:pt x="2203" y="2450"/>
                  <a:pt x="2206" y="2440"/>
                </a:cubicBezTo>
                <a:cubicBezTo>
                  <a:pt x="2279" y="2214"/>
                  <a:pt x="2279" y="2214"/>
                  <a:pt x="2279" y="2214"/>
                </a:cubicBezTo>
                <a:cubicBezTo>
                  <a:pt x="2283" y="2204"/>
                  <a:pt x="2279" y="2193"/>
                  <a:pt x="2271" y="2188"/>
                </a:cubicBezTo>
                <a:cubicBezTo>
                  <a:pt x="2116" y="2082"/>
                  <a:pt x="2116" y="2082"/>
                  <a:pt x="2116" y="2082"/>
                </a:cubicBezTo>
                <a:cubicBezTo>
                  <a:pt x="2121" y="2043"/>
                  <a:pt x="2123" y="2005"/>
                  <a:pt x="2123" y="1968"/>
                </a:cubicBezTo>
                <a:cubicBezTo>
                  <a:pt x="2123" y="1932"/>
                  <a:pt x="2121" y="1894"/>
                  <a:pt x="2116" y="1856"/>
                </a:cubicBezTo>
                <a:cubicBezTo>
                  <a:pt x="2271" y="1750"/>
                  <a:pt x="2271" y="1750"/>
                  <a:pt x="2271" y="1750"/>
                </a:cubicBezTo>
                <a:cubicBezTo>
                  <a:pt x="2279" y="1745"/>
                  <a:pt x="2283" y="1734"/>
                  <a:pt x="2279" y="1724"/>
                </a:cubicBezTo>
                <a:close/>
                <a:moveTo>
                  <a:pt x="2079" y="1826"/>
                </a:moveTo>
                <a:cubicBezTo>
                  <a:pt x="2071" y="1831"/>
                  <a:pt x="2068" y="1839"/>
                  <a:pt x="2069" y="1848"/>
                </a:cubicBezTo>
                <a:cubicBezTo>
                  <a:pt x="2074" y="1889"/>
                  <a:pt x="2077" y="1930"/>
                  <a:pt x="2077" y="1968"/>
                </a:cubicBezTo>
                <a:cubicBezTo>
                  <a:pt x="2077" y="2008"/>
                  <a:pt x="2074" y="2049"/>
                  <a:pt x="2069" y="2090"/>
                </a:cubicBezTo>
                <a:cubicBezTo>
                  <a:pt x="2067" y="2099"/>
                  <a:pt x="2071" y="2107"/>
                  <a:pt x="2078" y="2112"/>
                </a:cubicBezTo>
                <a:cubicBezTo>
                  <a:pt x="2230" y="2216"/>
                  <a:pt x="2230" y="2216"/>
                  <a:pt x="2230" y="2216"/>
                </a:cubicBezTo>
                <a:cubicBezTo>
                  <a:pt x="2168" y="2409"/>
                  <a:pt x="2168" y="2409"/>
                  <a:pt x="2168" y="2409"/>
                </a:cubicBezTo>
                <a:cubicBezTo>
                  <a:pt x="1984" y="2404"/>
                  <a:pt x="1984" y="2404"/>
                  <a:pt x="1984" y="2404"/>
                </a:cubicBezTo>
                <a:cubicBezTo>
                  <a:pt x="1974" y="2404"/>
                  <a:pt x="1967" y="2409"/>
                  <a:pt x="1963" y="2416"/>
                </a:cubicBezTo>
                <a:cubicBezTo>
                  <a:pt x="1924" y="2486"/>
                  <a:pt x="1876" y="2552"/>
                  <a:pt x="1820" y="2611"/>
                </a:cubicBezTo>
                <a:cubicBezTo>
                  <a:pt x="1814" y="2618"/>
                  <a:pt x="1812" y="2627"/>
                  <a:pt x="1815" y="2635"/>
                </a:cubicBezTo>
                <a:cubicBezTo>
                  <a:pt x="1877" y="2809"/>
                  <a:pt x="1877" y="2809"/>
                  <a:pt x="1877" y="2809"/>
                </a:cubicBezTo>
                <a:cubicBezTo>
                  <a:pt x="1713" y="2928"/>
                  <a:pt x="1713" y="2928"/>
                  <a:pt x="1713" y="2928"/>
                </a:cubicBezTo>
                <a:cubicBezTo>
                  <a:pt x="1567" y="2816"/>
                  <a:pt x="1567" y="2816"/>
                  <a:pt x="1567" y="2816"/>
                </a:cubicBezTo>
                <a:cubicBezTo>
                  <a:pt x="1560" y="2811"/>
                  <a:pt x="1551" y="2810"/>
                  <a:pt x="1543" y="2813"/>
                </a:cubicBezTo>
                <a:cubicBezTo>
                  <a:pt x="1470" y="2848"/>
                  <a:pt x="1393" y="2873"/>
                  <a:pt x="1313" y="2888"/>
                </a:cubicBezTo>
                <a:cubicBezTo>
                  <a:pt x="1305" y="2889"/>
                  <a:pt x="1298" y="2896"/>
                  <a:pt x="1295" y="2904"/>
                </a:cubicBezTo>
                <a:cubicBezTo>
                  <a:pt x="1243" y="3081"/>
                  <a:pt x="1243" y="3081"/>
                  <a:pt x="1243" y="3081"/>
                </a:cubicBezTo>
                <a:cubicBezTo>
                  <a:pt x="1040" y="3081"/>
                  <a:pt x="1040" y="3081"/>
                  <a:pt x="1040" y="3081"/>
                </a:cubicBezTo>
                <a:cubicBezTo>
                  <a:pt x="988" y="2904"/>
                  <a:pt x="988" y="2904"/>
                  <a:pt x="988" y="2904"/>
                </a:cubicBezTo>
                <a:cubicBezTo>
                  <a:pt x="985" y="2896"/>
                  <a:pt x="978" y="2889"/>
                  <a:pt x="970" y="2888"/>
                </a:cubicBezTo>
                <a:cubicBezTo>
                  <a:pt x="890" y="2873"/>
                  <a:pt x="813" y="2848"/>
                  <a:pt x="740" y="2813"/>
                </a:cubicBezTo>
                <a:cubicBezTo>
                  <a:pt x="732" y="2810"/>
                  <a:pt x="723" y="2811"/>
                  <a:pt x="716" y="2816"/>
                </a:cubicBezTo>
                <a:cubicBezTo>
                  <a:pt x="570" y="2928"/>
                  <a:pt x="570" y="2928"/>
                  <a:pt x="570" y="2928"/>
                </a:cubicBezTo>
                <a:cubicBezTo>
                  <a:pt x="406" y="2809"/>
                  <a:pt x="406" y="2809"/>
                  <a:pt x="406" y="2809"/>
                </a:cubicBezTo>
                <a:cubicBezTo>
                  <a:pt x="468" y="2635"/>
                  <a:pt x="468" y="2635"/>
                  <a:pt x="468" y="2635"/>
                </a:cubicBezTo>
                <a:cubicBezTo>
                  <a:pt x="471" y="2627"/>
                  <a:pt x="469" y="2618"/>
                  <a:pt x="463" y="2611"/>
                </a:cubicBezTo>
                <a:cubicBezTo>
                  <a:pt x="407" y="2552"/>
                  <a:pt x="359" y="2486"/>
                  <a:pt x="320" y="2416"/>
                </a:cubicBezTo>
                <a:cubicBezTo>
                  <a:pt x="316" y="2409"/>
                  <a:pt x="308" y="2404"/>
                  <a:pt x="300" y="2404"/>
                </a:cubicBezTo>
                <a:cubicBezTo>
                  <a:pt x="300" y="2404"/>
                  <a:pt x="300" y="2404"/>
                  <a:pt x="299" y="2404"/>
                </a:cubicBezTo>
                <a:cubicBezTo>
                  <a:pt x="115" y="2409"/>
                  <a:pt x="115" y="2409"/>
                  <a:pt x="115" y="2409"/>
                </a:cubicBezTo>
                <a:cubicBezTo>
                  <a:pt x="53" y="2216"/>
                  <a:pt x="53" y="2216"/>
                  <a:pt x="53" y="2216"/>
                </a:cubicBezTo>
                <a:cubicBezTo>
                  <a:pt x="205" y="2112"/>
                  <a:pt x="205" y="2112"/>
                  <a:pt x="205" y="2112"/>
                </a:cubicBezTo>
                <a:cubicBezTo>
                  <a:pt x="212" y="2107"/>
                  <a:pt x="216" y="2099"/>
                  <a:pt x="214" y="2090"/>
                </a:cubicBezTo>
                <a:cubicBezTo>
                  <a:pt x="209" y="2048"/>
                  <a:pt x="206" y="2008"/>
                  <a:pt x="206" y="1968"/>
                </a:cubicBezTo>
                <a:cubicBezTo>
                  <a:pt x="206" y="1930"/>
                  <a:pt x="209" y="1889"/>
                  <a:pt x="214" y="1848"/>
                </a:cubicBezTo>
                <a:cubicBezTo>
                  <a:pt x="215" y="1839"/>
                  <a:pt x="212" y="1831"/>
                  <a:pt x="204" y="1826"/>
                </a:cubicBezTo>
                <a:cubicBezTo>
                  <a:pt x="53" y="1722"/>
                  <a:pt x="53" y="1722"/>
                  <a:pt x="53" y="1722"/>
                </a:cubicBezTo>
                <a:cubicBezTo>
                  <a:pt x="115" y="1529"/>
                  <a:pt x="115" y="1529"/>
                  <a:pt x="115" y="1529"/>
                </a:cubicBezTo>
                <a:cubicBezTo>
                  <a:pt x="299" y="1534"/>
                  <a:pt x="299" y="1534"/>
                  <a:pt x="299" y="1534"/>
                </a:cubicBezTo>
                <a:cubicBezTo>
                  <a:pt x="308" y="1534"/>
                  <a:pt x="315" y="1530"/>
                  <a:pt x="320" y="1522"/>
                </a:cubicBezTo>
                <a:cubicBezTo>
                  <a:pt x="358" y="1451"/>
                  <a:pt x="406" y="1385"/>
                  <a:pt x="462" y="1326"/>
                </a:cubicBezTo>
                <a:cubicBezTo>
                  <a:pt x="468" y="1320"/>
                  <a:pt x="470" y="1310"/>
                  <a:pt x="467" y="1302"/>
                </a:cubicBezTo>
                <a:cubicBezTo>
                  <a:pt x="406" y="1129"/>
                  <a:pt x="406" y="1129"/>
                  <a:pt x="406" y="1129"/>
                </a:cubicBezTo>
                <a:cubicBezTo>
                  <a:pt x="570" y="1010"/>
                  <a:pt x="570" y="1010"/>
                  <a:pt x="570" y="1010"/>
                </a:cubicBezTo>
                <a:cubicBezTo>
                  <a:pt x="715" y="1122"/>
                  <a:pt x="715" y="1122"/>
                  <a:pt x="715" y="1122"/>
                </a:cubicBezTo>
                <a:cubicBezTo>
                  <a:pt x="722" y="1127"/>
                  <a:pt x="731" y="1128"/>
                  <a:pt x="739" y="1124"/>
                </a:cubicBezTo>
                <a:cubicBezTo>
                  <a:pt x="812" y="1089"/>
                  <a:pt x="890" y="1064"/>
                  <a:pt x="970" y="1049"/>
                </a:cubicBezTo>
                <a:cubicBezTo>
                  <a:pt x="979" y="1048"/>
                  <a:pt x="986" y="1041"/>
                  <a:pt x="988" y="1033"/>
                </a:cubicBezTo>
                <a:cubicBezTo>
                  <a:pt x="1040" y="857"/>
                  <a:pt x="1040" y="857"/>
                  <a:pt x="1040" y="857"/>
                </a:cubicBezTo>
                <a:cubicBezTo>
                  <a:pt x="1243" y="857"/>
                  <a:pt x="1243" y="857"/>
                  <a:pt x="1243" y="857"/>
                </a:cubicBezTo>
                <a:cubicBezTo>
                  <a:pt x="1295" y="1033"/>
                  <a:pt x="1295" y="1033"/>
                  <a:pt x="1295" y="1033"/>
                </a:cubicBezTo>
                <a:cubicBezTo>
                  <a:pt x="1297" y="1041"/>
                  <a:pt x="1304" y="1048"/>
                  <a:pt x="1313" y="1049"/>
                </a:cubicBezTo>
                <a:cubicBezTo>
                  <a:pt x="1393" y="1064"/>
                  <a:pt x="1471" y="1089"/>
                  <a:pt x="1544" y="1124"/>
                </a:cubicBezTo>
                <a:cubicBezTo>
                  <a:pt x="1552" y="1128"/>
                  <a:pt x="1561" y="1127"/>
                  <a:pt x="1568" y="1122"/>
                </a:cubicBezTo>
                <a:cubicBezTo>
                  <a:pt x="1713" y="1010"/>
                  <a:pt x="1713" y="1010"/>
                  <a:pt x="1713" y="1010"/>
                </a:cubicBezTo>
                <a:cubicBezTo>
                  <a:pt x="1877" y="1129"/>
                  <a:pt x="1877" y="1129"/>
                  <a:pt x="1877" y="1129"/>
                </a:cubicBezTo>
                <a:cubicBezTo>
                  <a:pt x="1816" y="1302"/>
                  <a:pt x="1816" y="1302"/>
                  <a:pt x="1816" y="1302"/>
                </a:cubicBezTo>
                <a:cubicBezTo>
                  <a:pt x="1813" y="1310"/>
                  <a:pt x="1815" y="1320"/>
                  <a:pt x="1821" y="1326"/>
                </a:cubicBezTo>
                <a:cubicBezTo>
                  <a:pt x="1877" y="1385"/>
                  <a:pt x="1925" y="1451"/>
                  <a:pt x="1963" y="1522"/>
                </a:cubicBezTo>
                <a:cubicBezTo>
                  <a:pt x="1968" y="1530"/>
                  <a:pt x="1976" y="1534"/>
                  <a:pt x="1984" y="1534"/>
                </a:cubicBezTo>
                <a:cubicBezTo>
                  <a:pt x="2168" y="1529"/>
                  <a:pt x="2168" y="1529"/>
                  <a:pt x="2168" y="1529"/>
                </a:cubicBezTo>
                <a:cubicBezTo>
                  <a:pt x="2230" y="1722"/>
                  <a:pt x="2230" y="1722"/>
                  <a:pt x="2230" y="1722"/>
                </a:cubicBezTo>
                <a:lnTo>
                  <a:pt x="2079" y="1826"/>
                </a:lnTo>
                <a:close/>
                <a:moveTo>
                  <a:pt x="1142" y="1180"/>
                </a:moveTo>
                <a:cubicBezTo>
                  <a:pt x="707" y="1180"/>
                  <a:pt x="353" y="1534"/>
                  <a:pt x="353" y="1968"/>
                </a:cubicBezTo>
                <a:cubicBezTo>
                  <a:pt x="353" y="2403"/>
                  <a:pt x="707" y="2757"/>
                  <a:pt x="1142" y="2757"/>
                </a:cubicBezTo>
                <a:cubicBezTo>
                  <a:pt x="1576" y="2757"/>
                  <a:pt x="1930" y="2403"/>
                  <a:pt x="1930" y="1968"/>
                </a:cubicBezTo>
                <a:cubicBezTo>
                  <a:pt x="1930" y="1534"/>
                  <a:pt x="1576" y="1180"/>
                  <a:pt x="1142" y="1180"/>
                </a:cubicBezTo>
                <a:close/>
                <a:moveTo>
                  <a:pt x="1142" y="2711"/>
                </a:moveTo>
                <a:cubicBezTo>
                  <a:pt x="732" y="2711"/>
                  <a:pt x="399" y="2378"/>
                  <a:pt x="399" y="1968"/>
                </a:cubicBezTo>
                <a:cubicBezTo>
                  <a:pt x="399" y="1559"/>
                  <a:pt x="732" y="1226"/>
                  <a:pt x="1142" y="1226"/>
                </a:cubicBezTo>
                <a:cubicBezTo>
                  <a:pt x="1551" y="1226"/>
                  <a:pt x="1884" y="1559"/>
                  <a:pt x="1884" y="1968"/>
                </a:cubicBezTo>
                <a:cubicBezTo>
                  <a:pt x="1884" y="2378"/>
                  <a:pt x="1551" y="2711"/>
                  <a:pt x="1142" y="2711"/>
                </a:cubicBezTo>
                <a:close/>
                <a:moveTo>
                  <a:pt x="1142" y="1342"/>
                </a:moveTo>
                <a:cubicBezTo>
                  <a:pt x="796" y="1342"/>
                  <a:pt x="515" y="1623"/>
                  <a:pt x="515" y="1968"/>
                </a:cubicBezTo>
                <a:cubicBezTo>
                  <a:pt x="515" y="2314"/>
                  <a:pt x="796" y="2595"/>
                  <a:pt x="1142" y="2595"/>
                </a:cubicBezTo>
                <a:cubicBezTo>
                  <a:pt x="1487" y="2595"/>
                  <a:pt x="1768" y="2314"/>
                  <a:pt x="1768" y="1968"/>
                </a:cubicBezTo>
                <a:cubicBezTo>
                  <a:pt x="1768" y="1623"/>
                  <a:pt x="1487" y="1342"/>
                  <a:pt x="1142" y="1342"/>
                </a:cubicBezTo>
                <a:close/>
                <a:moveTo>
                  <a:pt x="1142" y="2549"/>
                </a:moveTo>
                <a:cubicBezTo>
                  <a:pt x="821" y="2549"/>
                  <a:pt x="561" y="2289"/>
                  <a:pt x="561" y="1968"/>
                </a:cubicBezTo>
                <a:cubicBezTo>
                  <a:pt x="561" y="1648"/>
                  <a:pt x="821" y="1388"/>
                  <a:pt x="1142" y="1388"/>
                </a:cubicBezTo>
                <a:cubicBezTo>
                  <a:pt x="1462" y="1388"/>
                  <a:pt x="1722" y="1648"/>
                  <a:pt x="1722" y="1968"/>
                </a:cubicBezTo>
                <a:cubicBezTo>
                  <a:pt x="1722" y="2289"/>
                  <a:pt x="1462" y="2549"/>
                  <a:pt x="1142" y="2549"/>
                </a:cubicBezTo>
                <a:close/>
                <a:moveTo>
                  <a:pt x="3162" y="801"/>
                </a:moveTo>
                <a:cubicBezTo>
                  <a:pt x="3077" y="743"/>
                  <a:pt x="3077" y="743"/>
                  <a:pt x="3077" y="743"/>
                </a:cubicBezTo>
                <a:cubicBezTo>
                  <a:pt x="3080" y="722"/>
                  <a:pt x="3081" y="702"/>
                  <a:pt x="3081" y="682"/>
                </a:cubicBezTo>
                <a:cubicBezTo>
                  <a:pt x="3081" y="662"/>
                  <a:pt x="3080" y="642"/>
                  <a:pt x="3077" y="621"/>
                </a:cubicBezTo>
                <a:cubicBezTo>
                  <a:pt x="3162" y="563"/>
                  <a:pt x="3162" y="563"/>
                  <a:pt x="3162" y="563"/>
                </a:cubicBezTo>
                <a:cubicBezTo>
                  <a:pt x="3171" y="557"/>
                  <a:pt x="3174" y="547"/>
                  <a:pt x="3171" y="537"/>
                </a:cubicBezTo>
                <a:cubicBezTo>
                  <a:pt x="3128" y="406"/>
                  <a:pt x="3128" y="406"/>
                  <a:pt x="3128" y="406"/>
                </a:cubicBezTo>
                <a:cubicBezTo>
                  <a:pt x="3125" y="396"/>
                  <a:pt x="3117" y="389"/>
                  <a:pt x="3106" y="390"/>
                </a:cubicBezTo>
                <a:cubicBezTo>
                  <a:pt x="3003" y="393"/>
                  <a:pt x="3003" y="393"/>
                  <a:pt x="3003" y="393"/>
                </a:cubicBezTo>
                <a:cubicBezTo>
                  <a:pt x="2983" y="358"/>
                  <a:pt x="2959" y="325"/>
                  <a:pt x="2932" y="294"/>
                </a:cubicBezTo>
                <a:cubicBezTo>
                  <a:pt x="2966" y="197"/>
                  <a:pt x="2966" y="197"/>
                  <a:pt x="2966" y="197"/>
                </a:cubicBezTo>
                <a:cubicBezTo>
                  <a:pt x="2969" y="188"/>
                  <a:pt x="2966" y="177"/>
                  <a:pt x="2958" y="171"/>
                </a:cubicBezTo>
                <a:cubicBezTo>
                  <a:pt x="2846" y="90"/>
                  <a:pt x="2846" y="90"/>
                  <a:pt x="2846" y="90"/>
                </a:cubicBezTo>
                <a:cubicBezTo>
                  <a:pt x="2838" y="84"/>
                  <a:pt x="2827" y="84"/>
                  <a:pt x="2819" y="90"/>
                </a:cubicBezTo>
                <a:cubicBezTo>
                  <a:pt x="2737" y="153"/>
                  <a:pt x="2737" y="153"/>
                  <a:pt x="2737" y="153"/>
                </a:cubicBezTo>
                <a:cubicBezTo>
                  <a:pt x="2700" y="136"/>
                  <a:pt x="2661" y="123"/>
                  <a:pt x="2621" y="115"/>
                </a:cubicBezTo>
                <a:cubicBezTo>
                  <a:pt x="2592" y="17"/>
                  <a:pt x="2592" y="17"/>
                  <a:pt x="2592" y="17"/>
                </a:cubicBezTo>
                <a:cubicBezTo>
                  <a:pt x="2589" y="7"/>
                  <a:pt x="2580" y="0"/>
                  <a:pt x="2570" y="0"/>
                </a:cubicBezTo>
                <a:cubicBezTo>
                  <a:pt x="2432" y="0"/>
                  <a:pt x="2432" y="0"/>
                  <a:pt x="2432" y="0"/>
                </a:cubicBezTo>
                <a:cubicBezTo>
                  <a:pt x="2422" y="0"/>
                  <a:pt x="2413" y="7"/>
                  <a:pt x="2410" y="17"/>
                </a:cubicBezTo>
                <a:cubicBezTo>
                  <a:pt x="2381" y="115"/>
                  <a:pt x="2381" y="115"/>
                  <a:pt x="2381" y="115"/>
                </a:cubicBezTo>
                <a:cubicBezTo>
                  <a:pt x="2341" y="123"/>
                  <a:pt x="2302" y="136"/>
                  <a:pt x="2265" y="153"/>
                </a:cubicBezTo>
                <a:cubicBezTo>
                  <a:pt x="2184" y="90"/>
                  <a:pt x="2184" y="90"/>
                  <a:pt x="2184" y="90"/>
                </a:cubicBezTo>
                <a:cubicBezTo>
                  <a:pt x="2175" y="84"/>
                  <a:pt x="2164" y="84"/>
                  <a:pt x="2156" y="90"/>
                </a:cubicBezTo>
                <a:cubicBezTo>
                  <a:pt x="2044" y="171"/>
                  <a:pt x="2044" y="171"/>
                  <a:pt x="2044" y="171"/>
                </a:cubicBezTo>
                <a:cubicBezTo>
                  <a:pt x="2036" y="177"/>
                  <a:pt x="2033" y="188"/>
                  <a:pt x="2036" y="197"/>
                </a:cubicBezTo>
                <a:cubicBezTo>
                  <a:pt x="2071" y="294"/>
                  <a:pt x="2071" y="294"/>
                  <a:pt x="2071" y="294"/>
                </a:cubicBezTo>
                <a:cubicBezTo>
                  <a:pt x="2043" y="325"/>
                  <a:pt x="2019" y="358"/>
                  <a:pt x="1999" y="393"/>
                </a:cubicBezTo>
                <a:cubicBezTo>
                  <a:pt x="1896" y="390"/>
                  <a:pt x="1896" y="390"/>
                  <a:pt x="1896" y="390"/>
                </a:cubicBezTo>
                <a:cubicBezTo>
                  <a:pt x="1886" y="389"/>
                  <a:pt x="1877" y="396"/>
                  <a:pt x="1874" y="406"/>
                </a:cubicBezTo>
                <a:cubicBezTo>
                  <a:pt x="1831" y="537"/>
                  <a:pt x="1831" y="537"/>
                  <a:pt x="1831" y="537"/>
                </a:cubicBezTo>
                <a:cubicBezTo>
                  <a:pt x="1828" y="547"/>
                  <a:pt x="1831" y="557"/>
                  <a:pt x="1840" y="563"/>
                </a:cubicBezTo>
                <a:cubicBezTo>
                  <a:pt x="1925" y="621"/>
                  <a:pt x="1925" y="621"/>
                  <a:pt x="1925" y="621"/>
                </a:cubicBezTo>
                <a:cubicBezTo>
                  <a:pt x="1923" y="642"/>
                  <a:pt x="1921" y="662"/>
                  <a:pt x="1921" y="682"/>
                </a:cubicBezTo>
                <a:cubicBezTo>
                  <a:pt x="1921" y="702"/>
                  <a:pt x="1923" y="722"/>
                  <a:pt x="1925" y="743"/>
                </a:cubicBezTo>
                <a:cubicBezTo>
                  <a:pt x="1840" y="801"/>
                  <a:pt x="1840" y="801"/>
                  <a:pt x="1840" y="801"/>
                </a:cubicBezTo>
                <a:cubicBezTo>
                  <a:pt x="1831" y="807"/>
                  <a:pt x="1828" y="818"/>
                  <a:pt x="1831" y="827"/>
                </a:cubicBezTo>
                <a:cubicBezTo>
                  <a:pt x="1874" y="959"/>
                  <a:pt x="1874" y="959"/>
                  <a:pt x="1874" y="959"/>
                </a:cubicBezTo>
                <a:cubicBezTo>
                  <a:pt x="1877" y="968"/>
                  <a:pt x="1886" y="975"/>
                  <a:pt x="1896" y="975"/>
                </a:cubicBezTo>
                <a:cubicBezTo>
                  <a:pt x="1999" y="972"/>
                  <a:pt x="1999" y="972"/>
                  <a:pt x="1999" y="972"/>
                </a:cubicBezTo>
                <a:cubicBezTo>
                  <a:pt x="2019" y="1007"/>
                  <a:pt x="2043" y="1040"/>
                  <a:pt x="2071" y="1070"/>
                </a:cubicBezTo>
                <a:cubicBezTo>
                  <a:pt x="2036" y="1167"/>
                  <a:pt x="2036" y="1167"/>
                  <a:pt x="2036" y="1167"/>
                </a:cubicBezTo>
                <a:cubicBezTo>
                  <a:pt x="2033" y="1177"/>
                  <a:pt x="2036" y="1188"/>
                  <a:pt x="2044" y="1194"/>
                </a:cubicBezTo>
                <a:cubicBezTo>
                  <a:pt x="2156" y="1275"/>
                  <a:pt x="2156" y="1275"/>
                  <a:pt x="2156" y="1275"/>
                </a:cubicBezTo>
                <a:cubicBezTo>
                  <a:pt x="2164" y="1281"/>
                  <a:pt x="2175" y="1281"/>
                  <a:pt x="2184" y="1274"/>
                </a:cubicBezTo>
                <a:cubicBezTo>
                  <a:pt x="2265" y="1211"/>
                  <a:pt x="2265" y="1211"/>
                  <a:pt x="2265" y="1211"/>
                </a:cubicBezTo>
                <a:cubicBezTo>
                  <a:pt x="2302" y="1228"/>
                  <a:pt x="2341" y="1240"/>
                  <a:pt x="2381" y="1249"/>
                </a:cubicBezTo>
                <a:cubicBezTo>
                  <a:pt x="2410" y="1348"/>
                  <a:pt x="2410" y="1348"/>
                  <a:pt x="2410" y="1348"/>
                </a:cubicBezTo>
                <a:cubicBezTo>
                  <a:pt x="2413" y="1358"/>
                  <a:pt x="2422" y="1364"/>
                  <a:pt x="2432" y="1364"/>
                </a:cubicBezTo>
                <a:cubicBezTo>
                  <a:pt x="2570" y="1364"/>
                  <a:pt x="2570" y="1364"/>
                  <a:pt x="2570" y="1364"/>
                </a:cubicBezTo>
                <a:cubicBezTo>
                  <a:pt x="2580" y="1364"/>
                  <a:pt x="2589" y="1358"/>
                  <a:pt x="2592" y="1348"/>
                </a:cubicBezTo>
                <a:cubicBezTo>
                  <a:pt x="2621" y="1249"/>
                  <a:pt x="2621" y="1249"/>
                  <a:pt x="2621" y="1249"/>
                </a:cubicBezTo>
                <a:cubicBezTo>
                  <a:pt x="2661" y="1240"/>
                  <a:pt x="2700" y="1228"/>
                  <a:pt x="2737" y="1211"/>
                </a:cubicBezTo>
                <a:cubicBezTo>
                  <a:pt x="2819" y="1274"/>
                  <a:pt x="2819" y="1274"/>
                  <a:pt x="2819" y="1274"/>
                </a:cubicBezTo>
                <a:cubicBezTo>
                  <a:pt x="2827" y="1281"/>
                  <a:pt x="2838" y="1281"/>
                  <a:pt x="2846" y="1275"/>
                </a:cubicBezTo>
                <a:cubicBezTo>
                  <a:pt x="2958" y="1194"/>
                  <a:pt x="2958" y="1194"/>
                  <a:pt x="2958" y="1194"/>
                </a:cubicBezTo>
                <a:cubicBezTo>
                  <a:pt x="2966" y="1188"/>
                  <a:pt x="2969" y="1177"/>
                  <a:pt x="2966" y="1167"/>
                </a:cubicBezTo>
                <a:cubicBezTo>
                  <a:pt x="2931" y="1070"/>
                  <a:pt x="2931" y="1070"/>
                  <a:pt x="2931" y="1070"/>
                </a:cubicBezTo>
                <a:cubicBezTo>
                  <a:pt x="2959" y="1040"/>
                  <a:pt x="2983" y="1007"/>
                  <a:pt x="3003" y="972"/>
                </a:cubicBezTo>
                <a:cubicBezTo>
                  <a:pt x="3106" y="975"/>
                  <a:pt x="3106" y="975"/>
                  <a:pt x="3106" y="975"/>
                </a:cubicBezTo>
                <a:cubicBezTo>
                  <a:pt x="3116" y="975"/>
                  <a:pt x="3125" y="968"/>
                  <a:pt x="3128" y="959"/>
                </a:cubicBezTo>
                <a:cubicBezTo>
                  <a:pt x="3171" y="827"/>
                  <a:pt x="3171" y="827"/>
                  <a:pt x="3171" y="827"/>
                </a:cubicBezTo>
                <a:cubicBezTo>
                  <a:pt x="3174" y="818"/>
                  <a:pt x="3171" y="807"/>
                  <a:pt x="3162" y="801"/>
                </a:cubicBezTo>
                <a:close/>
                <a:moveTo>
                  <a:pt x="3090" y="928"/>
                </a:moveTo>
                <a:cubicBezTo>
                  <a:pt x="2990" y="925"/>
                  <a:pt x="2990" y="925"/>
                  <a:pt x="2990" y="925"/>
                </a:cubicBezTo>
                <a:cubicBezTo>
                  <a:pt x="2982" y="926"/>
                  <a:pt x="2974" y="930"/>
                  <a:pt x="2970" y="937"/>
                </a:cubicBezTo>
                <a:cubicBezTo>
                  <a:pt x="2948" y="977"/>
                  <a:pt x="2920" y="1015"/>
                  <a:pt x="2888" y="1049"/>
                </a:cubicBezTo>
                <a:cubicBezTo>
                  <a:pt x="2882" y="1055"/>
                  <a:pt x="2880" y="1064"/>
                  <a:pt x="2883" y="1072"/>
                </a:cubicBezTo>
                <a:cubicBezTo>
                  <a:pt x="2917" y="1166"/>
                  <a:pt x="2917" y="1166"/>
                  <a:pt x="2917" y="1166"/>
                </a:cubicBezTo>
                <a:cubicBezTo>
                  <a:pt x="2833" y="1227"/>
                  <a:pt x="2833" y="1227"/>
                  <a:pt x="2833" y="1227"/>
                </a:cubicBezTo>
                <a:cubicBezTo>
                  <a:pt x="2754" y="1166"/>
                  <a:pt x="2754" y="1166"/>
                  <a:pt x="2754" y="1166"/>
                </a:cubicBezTo>
                <a:cubicBezTo>
                  <a:pt x="2747" y="1161"/>
                  <a:pt x="2738" y="1160"/>
                  <a:pt x="2730" y="1164"/>
                </a:cubicBezTo>
                <a:cubicBezTo>
                  <a:pt x="2689" y="1184"/>
                  <a:pt x="2645" y="1198"/>
                  <a:pt x="2599" y="1206"/>
                </a:cubicBezTo>
                <a:cubicBezTo>
                  <a:pt x="2590" y="1208"/>
                  <a:pt x="2584" y="1214"/>
                  <a:pt x="2581" y="1222"/>
                </a:cubicBezTo>
                <a:cubicBezTo>
                  <a:pt x="2553" y="1318"/>
                  <a:pt x="2553" y="1318"/>
                  <a:pt x="2553" y="1318"/>
                </a:cubicBezTo>
                <a:cubicBezTo>
                  <a:pt x="2449" y="1318"/>
                  <a:pt x="2449" y="1318"/>
                  <a:pt x="2449" y="1318"/>
                </a:cubicBezTo>
                <a:cubicBezTo>
                  <a:pt x="2421" y="1222"/>
                  <a:pt x="2421" y="1222"/>
                  <a:pt x="2421" y="1222"/>
                </a:cubicBezTo>
                <a:cubicBezTo>
                  <a:pt x="2419" y="1214"/>
                  <a:pt x="2412" y="1208"/>
                  <a:pt x="2403" y="1206"/>
                </a:cubicBezTo>
                <a:cubicBezTo>
                  <a:pt x="2358" y="1198"/>
                  <a:pt x="2314" y="1184"/>
                  <a:pt x="2272" y="1164"/>
                </a:cubicBezTo>
                <a:cubicBezTo>
                  <a:pt x="2264" y="1160"/>
                  <a:pt x="2255" y="1161"/>
                  <a:pt x="2248" y="1166"/>
                </a:cubicBezTo>
                <a:cubicBezTo>
                  <a:pt x="2169" y="1227"/>
                  <a:pt x="2169" y="1227"/>
                  <a:pt x="2169" y="1227"/>
                </a:cubicBezTo>
                <a:cubicBezTo>
                  <a:pt x="2085" y="1166"/>
                  <a:pt x="2085" y="1166"/>
                  <a:pt x="2085" y="1166"/>
                </a:cubicBezTo>
                <a:cubicBezTo>
                  <a:pt x="2119" y="1072"/>
                  <a:pt x="2119" y="1072"/>
                  <a:pt x="2119" y="1072"/>
                </a:cubicBezTo>
                <a:cubicBezTo>
                  <a:pt x="2122" y="1064"/>
                  <a:pt x="2120" y="1055"/>
                  <a:pt x="2114" y="1049"/>
                </a:cubicBezTo>
                <a:cubicBezTo>
                  <a:pt x="2082" y="1015"/>
                  <a:pt x="2055" y="977"/>
                  <a:pt x="2033" y="937"/>
                </a:cubicBezTo>
                <a:cubicBezTo>
                  <a:pt x="2028" y="930"/>
                  <a:pt x="2020" y="926"/>
                  <a:pt x="2012" y="925"/>
                </a:cubicBezTo>
                <a:cubicBezTo>
                  <a:pt x="1912" y="928"/>
                  <a:pt x="1912" y="928"/>
                  <a:pt x="1912" y="928"/>
                </a:cubicBezTo>
                <a:cubicBezTo>
                  <a:pt x="1880" y="830"/>
                  <a:pt x="1880" y="830"/>
                  <a:pt x="1880" y="830"/>
                </a:cubicBezTo>
                <a:cubicBezTo>
                  <a:pt x="1962" y="773"/>
                  <a:pt x="1962" y="773"/>
                  <a:pt x="1962" y="773"/>
                </a:cubicBezTo>
                <a:cubicBezTo>
                  <a:pt x="1970" y="768"/>
                  <a:pt x="1973" y="760"/>
                  <a:pt x="1972" y="751"/>
                </a:cubicBezTo>
                <a:cubicBezTo>
                  <a:pt x="1969" y="728"/>
                  <a:pt x="1968" y="704"/>
                  <a:pt x="1968" y="682"/>
                </a:cubicBezTo>
                <a:cubicBezTo>
                  <a:pt x="1968" y="660"/>
                  <a:pt x="1969" y="637"/>
                  <a:pt x="1972" y="613"/>
                </a:cubicBezTo>
                <a:cubicBezTo>
                  <a:pt x="1973" y="605"/>
                  <a:pt x="1969" y="596"/>
                  <a:pt x="1962" y="591"/>
                </a:cubicBezTo>
                <a:cubicBezTo>
                  <a:pt x="1880" y="535"/>
                  <a:pt x="1880" y="535"/>
                  <a:pt x="1880" y="535"/>
                </a:cubicBezTo>
                <a:cubicBezTo>
                  <a:pt x="1912" y="436"/>
                  <a:pt x="1912" y="436"/>
                  <a:pt x="1912" y="436"/>
                </a:cubicBezTo>
                <a:cubicBezTo>
                  <a:pt x="2011" y="439"/>
                  <a:pt x="2011" y="439"/>
                  <a:pt x="2011" y="439"/>
                </a:cubicBezTo>
                <a:cubicBezTo>
                  <a:pt x="2020" y="440"/>
                  <a:pt x="2028" y="435"/>
                  <a:pt x="2032" y="427"/>
                </a:cubicBezTo>
                <a:cubicBezTo>
                  <a:pt x="2054" y="387"/>
                  <a:pt x="2082" y="349"/>
                  <a:pt x="2114" y="315"/>
                </a:cubicBezTo>
                <a:cubicBezTo>
                  <a:pt x="2120" y="309"/>
                  <a:pt x="2122" y="300"/>
                  <a:pt x="2119" y="292"/>
                </a:cubicBezTo>
                <a:cubicBezTo>
                  <a:pt x="2085" y="198"/>
                  <a:pt x="2085" y="198"/>
                  <a:pt x="2085" y="198"/>
                </a:cubicBezTo>
                <a:cubicBezTo>
                  <a:pt x="2169" y="137"/>
                  <a:pt x="2169" y="137"/>
                  <a:pt x="2169" y="137"/>
                </a:cubicBezTo>
                <a:cubicBezTo>
                  <a:pt x="2248" y="198"/>
                  <a:pt x="2248" y="198"/>
                  <a:pt x="2248" y="198"/>
                </a:cubicBezTo>
                <a:cubicBezTo>
                  <a:pt x="2254" y="203"/>
                  <a:pt x="2264" y="204"/>
                  <a:pt x="2272" y="200"/>
                </a:cubicBezTo>
                <a:cubicBezTo>
                  <a:pt x="2313" y="180"/>
                  <a:pt x="2357" y="166"/>
                  <a:pt x="2403" y="158"/>
                </a:cubicBezTo>
                <a:cubicBezTo>
                  <a:pt x="2412" y="156"/>
                  <a:pt x="2419" y="150"/>
                  <a:pt x="2421" y="141"/>
                </a:cubicBezTo>
                <a:cubicBezTo>
                  <a:pt x="2449" y="46"/>
                  <a:pt x="2449" y="46"/>
                  <a:pt x="2449" y="46"/>
                </a:cubicBezTo>
                <a:cubicBezTo>
                  <a:pt x="2553" y="46"/>
                  <a:pt x="2553" y="46"/>
                  <a:pt x="2553" y="46"/>
                </a:cubicBezTo>
                <a:cubicBezTo>
                  <a:pt x="2581" y="141"/>
                  <a:pt x="2581" y="141"/>
                  <a:pt x="2581" y="141"/>
                </a:cubicBezTo>
                <a:cubicBezTo>
                  <a:pt x="2583" y="150"/>
                  <a:pt x="2590" y="156"/>
                  <a:pt x="2599" y="158"/>
                </a:cubicBezTo>
                <a:cubicBezTo>
                  <a:pt x="2645" y="166"/>
                  <a:pt x="2689" y="180"/>
                  <a:pt x="2731" y="200"/>
                </a:cubicBezTo>
                <a:cubicBezTo>
                  <a:pt x="2738" y="204"/>
                  <a:pt x="2748" y="203"/>
                  <a:pt x="2755" y="198"/>
                </a:cubicBezTo>
                <a:cubicBezTo>
                  <a:pt x="2833" y="137"/>
                  <a:pt x="2833" y="137"/>
                  <a:pt x="2833" y="137"/>
                </a:cubicBezTo>
                <a:cubicBezTo>
                  <a:pt x="2917" y="198"/>
                  <a:pt x="2917" y="198"/>
                  <a:pt x="2917" y="198"/>
                </a:cubicBezTo>
                <a:cubicBezTo>
                  <a:pt x="2883" y="292"/>
                  <a:pt x="2883" y="292"/>
                  <a:pt x="2883" y="292"/>
                </a:cubicBezTo>
                <a:cubicBezTo>
                  <a:pt x="2881" y="300"/>
                  <a:pt x="2882" y="309"/>
                  <a:pt x="2888" y="315"/>
                </a:cubicBezTo>
                <a:cubicBezTo>
                  <a:pt x="2921" y="349"/>
                  <a:pt x="2948" y="387"/>
                  <a:pt x="2970" y="427"/>
                </a:cubicBezTo>
                <a:cubicBezTo>
                  <a:pt x="2974" y="435"/>
                  <a:pt x="2982" y="440"/>
                  <a:pt x="2991" y="439"/>
                </a:cubicBezTo>
                <a:cubicBezTo>
                  <a:pt x="3090" y="436"/>
                  <a:pt x="3090" y="436"/>
                  <a:pt x="3090" y="436"/>
                </a:cubicBezTo>
                <a:cubicBezTo>
                  <a:pt x="3122" y="535"/>
                  <a:pt x="3122" y="535"/>
                  <a:pt x="3122" y="535"/>
                </a:cubicBezTo>
                <a:cubicBezTo>
                  <a:pt x="3040" y="591"/>
                  <a:pt x="3040" y="591"/>
                  <a:pt x="3040" y="591"/>
                </a:cubicBezTo>
                <a:cubicBezTo>
                  <a:pt x="3033" y="596"/>
                  <a:pt x="3029" y="605"/>
                  <a:pt x="3030" y="613"/>
                </a:cubicBezTo>
                <a:cubicBezTo>
                  <a:pt x="3033" y="637"/>
                  <a:pt x="3035" y="660"/>
                  <a:pt x="3035" y="682"/>
                </a:cubicBezTo>
                <a:cubicBezTo>
                  <a:pt x="3035" y="704"/>
                  <a:pt x="3033" y="728"/>
                  <a:pt x="3030" y="751"/>
                </a:cubicBezTo>
                <a:cubicBezTo>
                  <a:pt x="3029" y="760"/>
                  <a:pt x="3033" y="768"/>
                  <a:pt x="3040" y="773"/>
                </a:cubicBezTo>
                <a:cubicBezTo>
                  <a:pt x="3122" y="830"/>
                  <a:pt x="3122" y="830"/>
                  <a:pt x="3122" y="830"/>
                </a:cubicBezTo>
                <a:lnTo>
                  <a:pt x="3090" y="928"/>
                </a:lnTo>
                <a:close/>
                <a:moveTo>
                  <a:pt x="2501" y="308"/>
                </a:moveTo>
                <a:cubicBezTo>
                  <a:pt x="2295" y="308"/>
                  <a:pt x="2127" y="476"/>
                  <a:pt x="2127" y="682"/>
                </a:cubicBezTo>
                <a:cubicBezTo>
                  <a:pt x="2127" y="888"/>
                  <a:pt x="2295" y="1056"/>
                  <a:pt x="2501" y="1056"/>
                </a:cubicBezTo>
                <a:cubicBezTo>
                  <a:pt x="2707" y="1056"/>
                  <a:pt x="2875" y="888"/>
                  <a:pt x="2875" y="682"/>
                </a:cubicBezTo>
                <a:cubicBezTo>
                  <a:pt x="2875" y="476"/>
                  <a:pt x="2707" y="308"/>
                  <a:pt x="2501" y="308"/>
                </a:cubicBezTo>
                <a:close/>
                <a:moveTo>
                  <a:pt x="2501" y="1009"/>
                </a:moveTo>
                <a:cubicBezTo>
                  <a:pt x="2321" y="1009"/>
                  <a:pt x="2174" y="863"/>
                  <a:pt x="2174" y="682"/>
                </a:cubicBezTo>
                <a:cubicBezTo>
                  <a:pt x="2174" y="501"/>
                  <a:pt x="2321" y="354"/>
                  <a:pt x="2501" y="354"/>
                </a:cubicBezTo>
                <a:cubicBezTo>
                  <a:pt x="2682" y="354"/>
                  <a:pt x="2829" y="501"/>
                  <a:pt x="2829" y="682"/>
                </a:cubicBezTo>
                <a:cubicBezTo>
                  <a:pt x="2829" y="863"/>
                  <a:pt x="2682" y="1009"/>
                  <a:pt x="2501" y="10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7"/>
          <p:cNvSpPr>
            <a:spLocks noEditPoints="1"/>
          </p:cNvSpPr>
          <p:nvPr/>
        </p:nvSpPr>
        <p:spPr bwMode="auto">
          <a:xfrm>
            <a:off x="13184325" y="6070829"/>
            <a:ext cx="1600080" cy="1634808"/>
          </a:xfrm>
          <a:custGeom>
            <a:avLst/>
            <a:gdLst>
              <a:gd name="T0" fmla="*/ 565 w 1481"/>
              <a:gd name="T1" fmla="*/ 689 h 1519"/>
              <a:gd name="T2" fmla="*/ 580 w 1481"/>
              <a:gd name="T3" fmla="*/ 719 h 1519"/>
              <a:gd name="T4" fmla="*/ 435 w 1481"/>
              <a:gd name="T5" fmla="*/ 796 h 1519"/>
              <a:gd name="T6" fmla="*/ 607 w 1481"/>
              <a:gd name="T7" fmla="*/ 867 h 1519"/>
              <a:gd name="T8" fmla="*/ 758 w 1481"/>
              <a:gd name="T9" fmla="*/ 473 h 1519"/>
              <a:gd name="T10" fmla="*/ 406 w 1481"/>
              <a:gd name="T11" fmla="*/ 928 h 1519"/>
              <a:gd name="T12" fmla="*/ 26 w 1481"/>
              <a:gd name="T13" fmla="*/ 1200 h 1519"/>
              <a:gd name="T14" fmla="*/ 303 w 1481"/>
              <a:gd name="T15" fmla="*/ 779 h 1519"/>
              <a:gd name="T16" fmla="*/ 819 w 1481"/>
              <a:gd name="T17" fmla="*/ 412 h 1519"/>
              <a:gd name="T18" fmla="*/ 482 w 1481"/>
              <a:gd name="T19" fmla="*/ 896 h 1519"/>
              <a:gd name="T20" fmla="*/ 356 w 1481"/>
              <a:gd name="T21" fmla="*/ 723 h 1519"/>
              <a:gd name="T22" fmla="*/ 416 w 1481"/>
              <a:gd name="T23" fmla="*/ 815 h 1519"/>
              <a:gd name="T24" fmla="*/ 798 w 1481"/>
              <a:gd name="T25" fmla="*/ 433 h 1519"/>
              <a:gd name="T26" fmla="*/ 325 w 1481"/>
              <a:gd name="T27" fmla="*/ 804 h 1519"/>
              <a:gd name="T28" fmla="*/ 454 w 1481"/>
              <a:gd name="T29" fmla="*/ 882 h 1519"/>
              <a:gd name="T30" fmla="*/ 395 w 1481"/>
              <a:gd name="T31" fmla="*/ 836 h 1519"/>
              <a:gd name="T32" fmla="*/ 349 w 1481"/>
              <a:gd name="T33" fmla="*/ 777 h 1519"/>
              <a:gd name="T34" fmla="*/ 325 w 1481"/>
              <a:gd name="T35" fmla="*/ 847 h 1519"/>
              <a:gd name="T36" fmla="*/ 54 w 1481"/>
              <a:gd name="T37" fmla="*/ 1185 h 1519"/>
              <a:gd name="T38" fmla="*/ 1481 w 1481"/>
              <a:gd name="T39" fmla="*/ 1453 h 1519"/>
              <a:gd name="T40" fmla="*/ 487 w 1481"/>
              <a:gd name="T41" fmla="*/ 1421 h 1519"/>
              <a:gd name="T42" fmla="*/ 378 w 1481"/>
              <a:gd name="T43" fmla="*/ 1017 h 1519"/>
              <a:gd name="T44" fmla="*/ 502 w 1481"/>
              <a:gd name="T45" fmla="*/ 1391 h 1519"/>
              <a:gd name="T46" fmla="*/ 1353 w 1481"/>
              <a:gd name="T47" fmla="*/ 136 h 1519"/>
              <a:gd name="T48" fmla="*/ 1186 w 1481"/>
              <a:gd name="T49" fmla="*/ 156 h 1519"/>
              <a:gd name="T50" fmla="*/ 1093 w 1481"/>
              <a:gd name="T51" fmla="*/ 141 h 1519"/>
              <a:gd name="T52" fmla="*/ 986 w 1481"/>
              <a:gd name="T53" fmla="*/ 101 h 1519"/>
              <a:gd name="T54" fmla="*/ 955 w 1481"/>
              <a:gd name="T55" fmla="*/ 101 h 1519"/>
              <a:gd name="T56" fmla="*/ 848 w 1481"/>
              <a:gd name="T57" fmla="*/ 141 h 1519"/>
              <a:gd name="T58" fmla="*/ 755 w 1481"/>
              <a:gd name="T59" fmla="*/ 156 h 1519"/>
              <a:gd name="T60" fmla="*/ 663 w 1481"/>
              <a:gd name="T61" fmla="*/ 141 h 1519"/>
              <a:gd name="T62" fmla="*/ 555 w 1481"/>
              <a:gd name="T63" fmla="*/ 101 h 1519"/>
              <a:gd name="T64" fmla="*/ 525 w 1481"/>
              <a:gd name="T65" fmla="*/ 101 h 1519"/>
              <a:gd name="T66" fmla="*/ 378 w 1481"/>
              <a:gd name="T67" fmla="*/ 354 h 1519"/>
              <a:gd name="T68" fmla="*/ 525 w 1481"/>
              <a:gd name="T69" fmla="*/ 71 h 1519"/>
              <a:gd name="T70" fmla="*/ 555 w 1481"/>
              <a:gd name="T71" fmla="*/ 71 h 1519"/>
              <a:gd name="T72" fmla="*/ 663 w 1481"/>
              <a:gd name="T73" fmla="*/ 15 h 1519"/>
              <a:gd name="T74" fmla="*/ 755 w 1481"/>
              <a:gd name="T75" fmla="*/ 0 h 1519"/>
              <a:gd name="T76" fmla="*/ 848 w 1481"/>
              <a:gd name="T77" fmla="*/ 15 h 1519"/>
              <a:gd name="T78" fmla="*/ 955 w 1481"/>
              <a:gd name="T79" fmla="*/ 71 h 1519"/>
              <a:gd name="T80" fmla="*/ 986 w 1481"/>
              <a:gd name="T81" fmla="*/ 71 h 1519"/>
              <a:gd name="T82" fmla="*/ 1093 w 1481"/>
              <a:gd name="T83" fmla="*/ 15 h 1519"/>
              <a:gd name="T84" fmla="*/ 1186 w 1481"/>
              <a:gd name="T85" fmla="*/ 0 h 1519"/>
              <a:gd name="T86" fmla="*/ 1383 w 1481"/>
              <a:gd name="T87" fmla="*/ 136 h 1519"/>
              <a:gd name="T88" fmla="*/ 1451 w 1481"/>
              <a:gd name="T89" fmla="*/ 259 h 1519"/>
              <a:gd name="T90" fmla="*/ 1318 w 1481"/>
              <a:gd name="T91" fmla="*/ 1421 h 1519"/>
              <a:gd name="T92" fmla="*/ 1416 w 1481"/>
              <a:gd name="T93" fmla="*/ 1488 h 1519"/>
              <a:gd name="T94" fmla="*/ 1076 w 1481"/>
              <a:gd name="T95" fmla="*/ 882 h 1519"/>
              <a:gd name="T96" fmla="*/ 936 w 1481"/>
              <a:gd name="T97" fmla="*/ 1301 h 1519"/>
              <a:gd name="T98" fmla="*/ 1046 w 1481"/>
              <a:gd name="T99" fmla="*/ 897 h 1519"/>
              <a:gd name="T100" fmla="*/ 1046 w 1481"/>
              <a:gd name="T101" fmla="*/ 897 h 1519"/>
              <a:gd name="T102" fmla="*/ 877 w 1481"/>
              <a:gd name="T103" fmla="*/ 1316 h 1519"/>
              <a:gd name="T104" fmla="*/ 768 w 1481"/>
              <a:gd name="T105" fmla="*/ 993 h 1519"/>
              <a:gd name="T106" fmla="*/ 783 w 1481"/>
              <a:gd name="T107" fmla="*/ 1286 h 1519"/>
              <a:gd name="T108" fmla="*/ 1259 w 1481"/>
              <a:gd name="T109" fmla="*/ 781 h 1519"/>
              <a:gd name="T110" fmla="*/ 1119 w 1481"/>
              <a:gd name="T111" fmla="*/ 1301 h 1519"/>
              <a:gd name="T112" fmla="*/ 1229 w 1481"/>
              <a:gd name="T113" fmla="*/ 796 h 1519"/>
              <a:gd name="T114" fmla="*/ 1229 w 1481"/>
              <a:gd name="T115" fmla="*/ 796 h 1519"/>
              <a:gd name="T116" fmla="*/ 1167 w 1481"/>
              <a:gd name="T117" fmla="*/ 479 h 1519"/>
              <a:gd name="T118" fmla="*/ 1099 w 1481"/>
              <a:gd name="T119" fmla="*/ 578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81" h="1519">
                <a:moveTo>
                  <a:pt x="460" y="651"/>
                </a:moveTo>
                <a:cubicBezTo>
                  <a:pt x="454" y="647"/>
                  <a:pt x="452" y="637"/>
                  <a:pt x="457" y="630"/>
                </a:cubicBezTo>
                <a:cubicBezTo>
                  <a:pt x="462" y="623"/>
                  <a:pt x="471" y="622"/>
                  <a:pt x="478" y="627"/>
                </a:cubicBezTo>
                <a:cubicBezTo>
                  <a:pt x="565" y="689"/>
                  <a:pt x="565" y="689"/>
                  <a:pt x="565" y="689"/>
                </a:cubicBezTo>
                <a:cubicBezTo>
                  <a:pt x="709" y="504"/>
                  <a:pt x="709" y="504"/>
                  <a:pt x="709" y="504"/>
                </a:cubicBezTo>
                <a:cubicBezTo>
                  <a:pt x="714" y="497"/>
                  <a:pt x="724" y="496"/>
                  <a:pt x="730" y="501"/>
                </a:cubicBezTo>
                <a:cubicBezTo>
                  <a:pt x="737" y="506"/>
                  <a:pt x="738" y="516"/>
                  <a:pt x="733" y="522"/>
                </a:cubicBezTo>
                <a:cubicBezTo>
                  <a:pt x="580" y="719"/>
                  <a:pt x="580" y="719"/>
                  <a:pt x="580" y="719"/>
                </a:cubicBezTo>
                <a:cubicBezTo>
                  <a:pt x="578" y="723"/>
                  <a:pt x="573" y="725"/>
                  <a:pt x="569" y="725"/>
                </a:cubicBezTo>
                <a:cubicBezTo>
                  <a:pt x="565" y="725"/>
                  <a:pt x="562" y="724"/>
                  <a:pt x="560" y="722"/>
                </a:cubicBezTo>
                <a:lnTo>
                  <a:pt x="460" y="651"/>
                </a:lnTo>
                <a:close/>
                <a:moveTo>
                  <a:pt x="435" y="796"/>
                </a:moveTo>
                <a:cubicBezTo>
                  <a:pt x="340" y="701"/>
                  <a:pt x="340" y="547"/>
                  <a:pt x="435" y="452"/>
                </a:cubicBezTo>
                <a:cubicBezTo>
                  <a:pt x="530" y="357"/>
                  <a:pt x="684" y="357"/>
                  <a:pt x="779" y="452"/>
                </a:cubicBezTo>
                <a:cubicBezTo>
                  <a:pt x="874" y="547"/>
                  <a:pt x="874" y="701"/>
                  <a:pt x="779" y="796"/>
                </a:cubicBezTo>
                <a:cubicBezTo>
                  <a:pt x="732" y="843"/>
                  <a:pt x="669" y="867"/>
                  <a:pt x="607" y="867"/>
                </a:cubicBezTo>
                <a:cubicBezTo>
                  <a:pt x="545" y="867"/>
                  <a:pt x="483" y="843"/>
                  <a:pt x="435" y="796"/>
                </a:cubicBezTo>
                <a:close/>
                <a:moveTo>
                  <a:pt x="457" y="775"/>
                </a:moveTo>
                <a:cubicBezTo>
                  <a:pt x="540" y="858"/>
                  <a:pt x="675" y="857"/>
                  <a:pt x="758" y="775"/>
                </a:cubicBezTo>
                <a:cubicBezTo>
                  <a:pt x="841" y="692"/>
                  <a:pt x="841" y="556"/>
                  <a:pt x="758" y="473"/>
                </a:cubicBezTo>
                <a:cubicBezTo>
                  <a:pt x="716" y="432"/>
                  <a:pt x="662" y="411"/>
                  <a:pt x="607" y="411"/>
                </a:cubicBezTo>
                <a:cubicBezTo>
                  <a:pt x="553" y="411"/>
                  <a:pt x="498" y="432"/>
                  <a:pt x="457" y="473"/>
                </a:cubicBezTo>
                <a:cubicBezTo>
                  <a:pt x="374" y="556"/>
                  <a:pt x="374" y="692"/>
                  <a:pt x="457" y="775"/>
                </a:cubicBezTo>
                <a:close/>
                <a:moveTo>
                  <a:pt x="406" y="928"/>
                </a:moveTo>
                <a:cubicBezTo>
                  <a:pt x="128" y="1206"/>
                  <a:pt x="128" y="1206"/>
                  <a:pt x="128" y="1206"/>
                </a:cubicBezTo>
                <a:cubicBezTo>
                  <a:pt x="115" y="1219"/>
                  <a:pt x="98" y="1226"/>
                  <a:pt x="80" y="1226"/>
                </a:cubicBezTo>
                <a:cubicBezTo>
                  <a:pt x="62" y="1226"/>
                  <a:pt x="45" y="1219"/>
                  <a:pt x="33" y="1206"/>
                </a:cubicBezTo>
                <a:cubicBezTo>
                  <a:pt x="26" y="1200"/>
                  <a:pt x="26" y="1200"/>
                  <a:pt x="26" y="1200"/>
                </a:cubicBezTo>
                <a:cubicBezTo>
                  <a:pt x="0" y="1173"/>
                  <a:pt x="0" y="1130"/>
                  <a:pt x="26" y="1104"/>
                </a:cubicBezTo>
                <a:cubicBezTo>
                  <a:pt x="304" y="826"/>
                  <a:pt x="304" y="826"/>
                  <a:pt x="304" y="826"/>
                </a:cubicBezTo>
                <a:cubicBezTo>
                  <a:pt x="303" y="825"/>
                  <a:pt x="303" y="825"/>
                  <a:pt x="303" y="825"/>
                </a:cubicBezTo>
                <a:cubicBezTo>
                  <a:pt x="291" y="813"/>
                  <a:pt x="291" y="792"/>
                  <a:pt x="303" y="779"/>
                </a:cubicBezTo>
                <a:cubicBezTo>
                  <a:pt x="334" y="748"/>
                  <a:pt x="334" y="748"/>
                  <a:pt x="334" y="748"/>
                </a:cubicBezTo>
                <a:cubicBezTo>
                  <a:pt x="332" y="744"/>
                  <a:pt x="330" y="739"/>
                  <a:pt x="328" y="734"/>
                </a:cubicBezTo>
                <a:cubicBezTo>
                  <a:pt x="284" y="623"/>
                  <a:pt x="310" y="496"/>
                  <a:pt x="395" y="412"/>
                </a:cubicBezTo>
                <a:cubicBezTo>
                  <a:pt x="512" y="295"/>
                  <a:pt x="702" y="295"/>
                  <a:pt x="819" y="412"/>
                </a:cubicBezTo>
                <a:cubicBezTo>
                  <a:pt x="936" y="529"/>
                  <a:pt x="936" y="719"/>
                  <a:pt x="819" y="836"/>
                </a:cubicBezTo>
                <a:cubicBezTo>
                  <a:pt x="762" y="894"/>
                  <a:pt x="685" y="924"/>
                  <a:pt x="607" y="924"/>
                </a:cubicBezTo>
                <a:cubicBezTo>
                  <a:pt x="570" y="924"/>
                  <a:pt x="533" y="917"/>
                  <a:pt x="497" y="903"/>
                </a:cubicBezTo>
                <a:cubicBezTo>
                  <a:pt x="492" y="901"/>
                  <a:pt x="487" y="899"/>
                  <a:pt x="482" y="896"/>
                </a:cubicBezTo>
                <a:cubicBezTo>
                  <a:pt x="451" y="927"/>
                  <a:pt x="451" y="927"/>
                  <a:pt x="451" y="927"/>
                </a:cubicBezTo>
                <a:cubicBezTo>
                  <a:pt x="445" y="934"/>
                  <a:pt x="437" y="937"/>
                  <a:pt x="428" y="937"/>
                </a:cubicBezTo>
                <a:cubicBezTo>
                  <a:pt x="420" y="937"/>
                  <a:pt x="412" y="934"/>
                  <a:pt x="406" y="928"/>
                </a:cubicBezTo>
                <a:close/>
                <a:moveTo>
                  <a:pt x="356" y="723"/>
                </a:moveTo>
                <a:cubicBezTo>
                  <a:pt x="359" y="731"/>
                  <a:pt x="362" y="738"/>
                  <a:pt x="366" y="745"/>
                </a:cubicBezTo>
                <a:cubicBezTo>
                  <a:pt x="366" y="745"/>
                  <a:pt x="366" y="745"/>
                  <a:pt x="366" y="745"/>
                </a:cubicBezTo>
                <a:cubicBezTo>
                  <a:pt x="375" y="763"/>
                  <a:pt x="386" y="780"/>
                  <a:pt x="399" y="796"/>
                </a:cubicBezTo>
                <a:cubicBezTo>
                  <a:pt x="405" y="802"/>
                  <a:pt x="410" y="809"/>
                  <a:pt x="416" y="815"/>
                </a:cubicBezTo>
                <a:cubicBezTo>
                  <a:pt x="437" y="835"/>
                  <a:pt x="460" y="852"/>
                  <a:pt x="486" y="865"/>
                </a:cubicBezTo>
                <a:cubicBezTo>
                  <a:pt x="493" y="869"/>
                  <a:pt x="500" y="872"/>
                  <a:pt x="508" y="875"/>
                </a:cubicBezTo>
                <a:cubicBezTo>
                  <a:pt x="608" y="915"/>
                  <a:pt x="722" y="891"/>
                  <a:pt x="798" y="815"/>
                </a:cubicBezTo>
                <a:cubicBezTo>
                  <a:pt x="903" y="710"/>
                  <a:pt x="903" y="538"/>
                  <a:pt x="798" y="433"/>
                </a:cubicBezTo>
                <a:cubicBezTo>
                  <a:pt x="745" y="381"/>
                  <a:pt x="676" y="354"/>
                  <a:pt x="607" y="354"/>
                </a:cubicBezTo>
                <a:cubicBezTo>
                  <a:pt x="538" y="354"/>
                  <a:pt x="469" y="381"/>
                  <a:pt x="416" y="433"/>
                </a:cubicBezTo>
                <a:cubicBezTo>
                  <a:pt x="340" y="509"/>
                  <a:pt x="317" y="623"/>
                  <a:pt x="356" y="723"/>
                </a:cubicBezTo>
                <a:close/>
                <a:moveTo>
                  <a:pt x="325" y="804"/>
                </a:moveTo>
                <a:cubicBezTo>
                  <a:pt x="325" y="804"/>
                  <a:pt x="325" y="804"/>
                  <a:pt x="325" y="804"/>
                </a:cubicBezTo>
                <a:cubicBezTo>
                  <a:pt x="427" y="906"/>
                  <a:pt x="427" y="906"/>
                  <a:pt x="427" y="906"/>
                </a:cubicBezTo>
                <a:cubicBezTo>
                  <a:pt x="428" y="907"/>
                  <a:pt x="429" y="907"/>
                  <a:pt x="430" y="906"/>
                </a:cubicBezTo>
                <a:cubicBezTo>
                  <a:pt x="454" y="882"/>
                  <a:pt x="454" y="882"/>
                  <a:pt x="454" y="882"/>
                </a:cubicBezTo>
                <a:cubicBezTo>
                  <a:pt x="453" y="882"/>
                  <a:pt x="453" y="882"/>
                  <a:pt x="453" y="881"/>
                </a:cubicBezTo>
                <a:cubicBezTo>
                  <a:pt x="443" y="876"/>
                  <a:pt x="434" y="869"/>
                  <a:pt x="426" y="863"/>
                </a:cubicBezTo>
                <a:cubicBezTo>
                  <a:pt x="424" y="861"/>
                  <a:pt x="422" y="860"/>
                  <a:pt x="420" y="858"/>
                </a:cubicBezTo>
                <a:cubicBezTo>
                  <a:pt x="411" y="851"/>
                  <a:pt x="403" y="844"/>
                  <a:pt x="395" y="836"/>
                </a:cubicBezTo>
                <a:cubicBezTo>
                  <a:pt x="387" y="828"/>
                  <a:pt x="380" y="820"/>
                  <a:pt x="373" y="811"/>
                </a:cubicBezTo>
                <a:cubicBezTo>
                  <a:pt x="371" y="809"/>
                  <a:pt x="369" y="807"/>
                  <a:pt x="368" y="805"/>
                </a:cubicBezTo>
                <a:cubicBezTo>
                  <a:pt x="361" y="796"/>
                  <a:pt x="355" y="787"/>
                  <a:pt x="349" y="778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325" y="801"/>
                  <a:pt x="325" y="801"/>
                  <a:pt x="325" y="801"/>
                </a:cubicBezTo>
                <a:cubicBezTo>
                  <a:pt x="324" y="802"/>
                  <a:pt x="324" y="803"/>
                  <a:pt x="325" y="804"/>
                </a:cubicBezTo>
                <a:close/>
                <a:moveTo>
                  <a:pt x="384" y="906"/>
                </a:moveTo>
                <a:cubicBezTo>
                  <a:pt x="325" y="847"/>
                  <a:pt x="325" y="847"/>
                  <a:pt x="325" y="847"/>
                </a:cubicBezTo>
                <a:cubicBezTo>
                  <a:pt x="47" y="1126"/>
                  <a:pt x="47" y="1126"/>
                  <a:pt x="47" y="1126"/>
                </a:cubicBezTo>
                <a:cubicBezTo>
                  <a:pt x="40" y="1133"/>
                  <a:pt x="36" y="1142"/>
                  <a:pt x="36" y="1152"/>
                </a:cubicBezTo>
                <a:cubicBezTo>
                  <a:pt x="36" y="1162"/>
                  <a:pt x="40" y="1171"/>
                  <a:pt x="47" y="1178"/>
                </a:cubicBezTo>
                <a:cubicBezTo>
                  <a:pt x="54" y="1185"/>
                  <a:pt x="54" y="1185"/>
                  <a:pt x="54" y="1185"/>
                </a:cubicBezTo>
                <a:cubicBezTo>
                  <a:pt x="68" y="1199"/>
                  <a:pt x="92" y="1199"/>
                  <a:pt x="106" y="1185"/>
                </a:cubicBezTo>
                <a:lnTo>
                  <a:pt x="384" y="906"/>
                </a:lnTo>
                <a:close/>
                <a:moveTo>
                  <a:pt x="1481" y="259"/>
                </a:moveTo>
                <a:cubicBezTo>
                  <a:pt x="1481" y="1453"/>
                  <a:pt x="1481" y="1453"/>
                  <a:pt x="1481" y="1453"/>
                </a:cubicBezTo>
                <a:cubicBezTo>
                  <a:pt x="1481" y="1489"/>
                  <a:pt x="1452" y="1519"/>
                  <a:pt x="1416" y="1519"/>
                </a:cubicBezTo>
                <a:cubicBezTo>
                  <a:pt x="552" y="1519"/>
                  <a:pt x="552" y="1519"/>
                  <a:pt x="552" y="1519"/>
                </a:cubicBezTo>
                <a:cubicBezTo>
                  <a:pt x="516" y="1519"/>
                  <a:pt x="487" y="1489"/>
                  <a:pt x="487" y="1453"/>
                </a:cubicBezTo>
                <a:cubicBezTo>
                  <a:pt x="487" y="1421"/>
                  <a:pt x="487" y="1421"/>
                  <a:pt x="487" y="1421"/>
                </a:cubicBezTo>
                <a:cubicBezTo>
                  <a:pt x="429" y="1421"/>
                  <a:pt x="429" y="1421"/>
                  <a:pt x="429" y="1421"/>
                </a:cubicBezTo>
                <a:cubicBezTo>
                  <a:pt x="392" y="1421"/>
                  <a:pt x="363" y="1392"/>
                  <a:pt x="363" y="1356"/>
                </a:cubicBezTo>
                <a:cubicBezTo>
                  <a:pt x="363" y="1032"/>
                  <a:pt x="363" y="1032"/>
                  <a:pt x="363" y="1032"/>
                </a:cubicBezTo>
                <a:cubicBezTo>
                  <a:pt x="363" y="1024"/>
                  <a:pt x="370" y="1017"/>
                  <a:pt x="378" y="1017"/>
                </a:cubicBezTo>
                <a:cubicBezTo>
                  <a:pt x="386" y="1017"/>
                  <a:pt x="393" y="1024"/>
                  <a:pt x="393" y="1032"/>
                </a:cubicBezTo>
                <a:cubicBezTo>
                  <a:pt x="393" y="1356"/>
                  <a:pt x="393" y="1356"/>
                  <a:pt x="393" y="1356"/>
                </a:cubicBezTo>
                <a:cubicBezTo>
                  <a:pt x="393" y="1375"/>
                  <a:pt x="409" y="1391"/>
                  <a:pt x="429" y="1391"/>
                </a:cubicBezTo>
                <a:cubicBezTo>
                  <a:pt x="502" y="1391"/>
                  <a:pt x="502" y="1391"/>
                  <a:pt x="502" y="1391"/>
                </a:cubicBezTo>
                <a:cubicBezTo>
                  <a:pt x="1318" y="1391"/>
                  <a:pt x="1318" y="1391"/>
                  <a:pt x="1318" y="1391"/>
                </a:cubicBezTo>
                <a:cubicBezTo>
                  <a:pt x="1337" y="1391"/>
                  <a:pt x="1353" y="1375"/>
                  <a:pt x="1353" y="1356"/>
                </a:cubicBezTo>
                <a:cubicBezTo>
                  <a:pt x="1353" y="209"/>
                  <a:pt x="1353" y="209"/>
                  <a:pt x="1353" y="209"/>
                </a:cubicBezTo>
                <a:cubicBezTo>
                  <a:pt x="1353" y="136"/>
                  <a:pt x="1353" y="136"/>
                  <a:pt x="1353" y="136"/>
                </a:cubicBezTo>
                <a:cubicBezTo>
                  <a:pt x="1353" y="117"/>
                  <a:pt x="1337" y="101"/>
                  <a:pt x="1318" y="101"/>
                </a:cubicBezTo>
                <a:cubicBezTo>
                  <a:pt x="1201" y="101"/>
                  <a:pt x="1201" y="101"/>
                  <a:pt x="1201" y="101"/>
                </a:cubicBezTo>
                <a:cubicBezTo>
                  <a:pt x="1201" y="141"/>
                  <a:pt x="1201" y="141"/>
                  <a:pt x="1201" y="141"/>
                </a:cubicBezTo>
                <a:cubicBezTo>
                  <a:pt x="1201" y="149"/>
                  <a:pt x="1194" y="156"/>
                  <a:pt x="1186" y="156"/>
                </a:cubicBezTo>
                <a:cubicBezTo>
                  <a:pt x="1177" y="156"/>
                  <a:pt x="1171" y="149"/>
                  <a:pt x="1171" y="141"/>
                </a:cubicBezTo>
                <a:cubicBezTo>
                  <a:pt x="1171" y="101"/>
                  <a:pt x="1171" y="101"/>
                  <a:pt x="1171" y="101"/>
                </a:cubicBezTo>
                <a:cubicBezTo>
                  <a:pt x="1093" y="101"/>
                  <a:pt x="1093" y="101"/>
                  <a:pt x="1093" y="101"/>
                </a:cubicBezTo>
                <a:cubicBezTo>
                  <a:pt x="1093" y="141"/>
                  <a:pt x="1093" y="141"/>
                  <a:pt x="1093" y="141"/>
                </a:cubicBezTo>
                <a:cubicBezTo>
                  <a:pt x="1093" y="149"/>
                  <a:pt x="1086" y="156"/>
                  <a:pt x="1078" y="156"/>
                </a:cubicBezTo>
                <a:cubicBezTo>
                  <a:pt x="1070" y="156"/>
                  <a:pt x="1063" y="149"/>
                  <a:pt x="1063" y="141"/>
                </a:cubicBezTo>
                <a:cubicBezTo>
                  <a:pt x="1063" y="101"/>
                  <a:pt x="1063" y="101"/>
                  <a:pt x="1063" y="101"/>
                </a:cubicBezTo>
                <a:cubicBezTo>
                  <a:pt x="986" y="101"/>
                  <a:pt x="986" y="101"/>
                  <a:pt x="986" y="101"/>
                </a:cubicBezTo>
                <a:cubicBezTo>
                  <a:pt x="986" y="141"/>
                  <a:pt x="986" y="141"/>
                  <a:pt x="986" y="141"/>
                </a:cubicBezTo>
                <a:cubicBezTo>
                  <a:pt x="986" y="149"/>
                  <a:pt x="979" y="156"/>
                  <a:pt x="970" y="156"/>
                </a:cubicBezTo>
                <a:cubicBezTo>
                  <a:pt x="962" y="156"/>
                  <a:pt x="955" y="149"/>
                  <a:pt x="955" y="141"/>
                </a:cubicBezTo>
                <a:cubicBezTo>
                  <a:pt x="955" y="101"/>
                  <a:pt x="955" y="101"/>
                  <a:pt x="955" y="101"/>
                </a:cubicBezTo>
                <a:cubicBezTo>
                  <a:pt x="878" y="101"/>
                  <a:pt x="878" y="101"/>
                  <a:pt x="878" y="101"/>
                </a:cubicBezTo>
                <a:cubicBezTo>
                  <a:pt x="878" y="141"/>
                  <a:pt x="878" y="141"/>
                  <a:pt x="878" y="141"/>
                </a:cubicBezTo>
                <a:cubicBezTo>
                  <a:pt x="878" y="149"/>
                  <a:pt x="871" y="156"/>
                  <a:pt x="863" y="156"/>
                </a:cubicBezTo>
                <a:cubicBezTo>
                  <a:pt x="855" y="156"/>
                  <a:pt x="848" y="149"/>
                  <a:pt x="848" y="141"/>
                </a:cubicBezTo>
                <a:cubicBezTo>
                  <a:pt x="848" y="101"/>
                  <a:pt x="848" y="101"/>
                  <a:pt x="848" y="101"/>
                </a:cubicBezTo>
                <a:cubicBezTo>
                  <a:pt x="770" y="101"/>
                  <a:pt x="770" y="101"/>
                  <a:pt x="770" y="101"/>
                </a:cubicBezTo>
                <a:cubicBezTo>
                  <a:pt x="770" y="141"/>
                  <a:pt x="770" y="141"/>
                  <a:pt x="770" y="141"/>
                </a:cubicBezTo>
                <a:cubicBezTo>
                  <a:pt x="770" y="149"/>
                  <a:pt x="764" y="156"/>
                  <a:pt x="755" y="156"/>
                </a:cubicBezTo>
                <a:cubicBezTo>
                  <a:pt x="747" y="156"/>
                  <a:pt x="740" y="149"/>
                  <a:pt x="740" y="141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663" y="101"/>
                  <a:pt x="663" y="101"/>
                  <a:pt x="663" y="101"/>
                </a:cubicBezTo>
                <a:cubicBezTo>
                  <a:pt x="663" y="141"/>
                  <a:pt x="663" y="141"/>
                  <a:pt x="663" y="141"/>
                </a:cubicBezTo>
                <a:cubicBezTo>
                  <a:pt x="663" y="149"/>
                  <a:pt x="656" y="156"/>
                  <a:pt x="648" y="156"/>
                </a:cubicBezTo>
                <a:cubicBezTo>
                  <a:pt x="639" y="156"/>
                  <a:pt x="633" y="149"/>
                  <a:pt x="633" y="141"/>
                </a:cubicBezTo>
                <a:cubicBezTo>
                  <a:pt x="633" y="101"/>
                  <a:pt x="633" y="101"/>
                  <a:pt x="633" y="101"/>
                </a:cubicBezTo>
                <a:cubicBezTo>
                  <a:pt x="555" y="101"/>
                  <a:pt x="555" y="101"/>
                  <a:pt x="555" y="101"/>
                </a:cubicBezTo>
                <a:cubicBezTo>
                  <a:pt x="555" y="141"/>
                  <a:pt x="555" y="141"/>
                  <a:pt x="555" y="141"/>
                </a:cubicBezTo>
                <a:cubicBezTo>
                  <a:pt x="555" y="149"/>
                  <a:pt x="548" y="156"/>
                  <a:pt x="540" y="156"/>
                </a:cubicBezTo>
                <a:cubicBezTo>
                  <a:pt x="532" y="156"/>
                  <a:pt x="525" y="149"/>
                  <a:pt x="525" y="141"/>
                </a:cubicBezTo>
                <a:cubicBezTo>
                  <a:pt x="525" y="101"/>
                  <a:pt x="525" y="101"/>
                  <a:pt x="525" y="101"/>
                </a:cubicBezTo>
                <a:cubicBezTo>
                  <a:pt x="429" y="101"/>
                  <a:pt x="429" y="101"/>
                  <a:pt x="429" y="101"/>
                </a:cubicBezTo>
                <a:cubicBezTo>
                  <a:pt x="409" y="101"/>
                  <a:pt x="393" y="117"/>
                  <a:pt x="393" y="136"/>
                </a:cubicBezTo>
                <a:cubicBezTo>
                  <a:pt x="393" y="339"/>
                  <a:pt x="393" y="339"/>
                  <a:pt x="393" y="339"/>
                </a:cubicBezTo>
                <a:cubicBezTo>
                  <a:pt x="393" y="348"/>
                  <a:pt x="386" y="354"/>
                  <a:pt x="378" y="354"/>
                </a:cubicBezTo>
                <a:cubicBezTo>
                  <a:pt x="370" y="354"/>
                  <a:pt x="363" y="348"/>
                  <a:pt x="363" y="339"/>
                </a:cubicBezTo>
                <a:cubicBezTo>
                  <a:pt x="363" y="136"/>
                  <a:pt x="363" y="136"/>
                  <a:pt x="363" y="136"/>
                </a:cubicBezTo>
                <a:cubicBezTo>
                  <a:pt x="363" y="100"/>
                  <a:pt x="392" y="71"/>
                  <a:pt x="429" y="71"/>
                </a:cubicBezTo>
                <a:cubicBezTo>
                  <a:pt x="525" y="71"/>
                  <a:pt x="525" y="71"/>
                  <a:pt x="525" y="71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5" y="6"/>
                  <a:pt x="532" y="0"/>
                  <a:pt x="540" y="0"/>
                </a:cubicBezTo>
                <a:cubicBezTo>
                  <a:pt x="548" y="0"/>
                  <a:pt x="555" y="6"/>
                  <a:pt x="555" y="15"/>
                </a:cubicBezTo>
                <a:cubicBezTo>
                  <a:pt x="555" y="71"/>
                  <a:pt x="555" y="71"/>
                  <a:pt x="555" y="71"/>
                </a:cubicBezTo>
                <a:cubicBezTo>
                  <a:pt x="633" y="71"/>
                  <a:pt x="633" y="71"/>
                  <a:pt x="633" y="71"/>
                </a:cubicBezTo>
                <a:cubicBezTo>
                  <a:pt x="633" y="15"/>
                  <a:pt x="633" y="15"/>
                  <a:pt x="633" y="15"/>
                </a:cubicBezTo>
                <a:cubicBezTo>
                  <a:pt x="633" y="6"/>
                  <a:pt x="639" y="0"/>
                  <a:pt x="648" y="0"/>
                </a:cubicBezTo>
                <a:cubicBezTo>
                  <a:pt x="656" y="0"/>
                  <a:pt x="663" y="6"/>
                  <a:pt x="663" y="15"/>
                </a:cubicBezTo>
                <a:cubicBezTo>
                  <a:pt x="663" y="71"/>
                  <a:pt x="663" y="71"/>
                  <a:pt x="663" y="71"/>
                </a:cubicBezTo>
                <a:cubicBezTo>
                  <a:pt x="740" y="71"/>
                  <a:pt x="740" y="71"/>
                  <a:pt x="740" y="71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6"/>
                  <a:pt x="747" y="0"/>
                  <a:pt x="755" y="0"/>
                </a:cubicBezTo>
                <a:cubicBezTo>
                  <a:pt x="764" y="0"/>
                  <a:pt x="770" y="6"/>
                  <a:pt x="770" y="15"/>
                </a:cubicBezTo>
                <a:cubicBezTo>
                  <a:pt x="770" y="71"/>
                  <a:pt x="770" y="71"/>
                  <a:pt x="770" y="71"/>
                </a:cubicBezTo>
                <a:cubicBezTo>
                  <a:pt x="848" y="71"/>
                  <a:pt x="848" y="71"/>
                  <a:pt x="848" y="71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8" y="6"/>
                  <a:pt x="855" y="0"/>
                  <a:pt x="863" y="0"/>
                </a:cubicBezTo>
                <a:cubicBezTo>
                  <a:pt x="871" y="0"/>
                  <a:pt x="878" y="6"/>
                  <a:pt x="878" y="15"/>
                </a:cubicBezTo>
                <a:cubicBezTo>
                  <a:pt x="878" y="71"/>
                  <a:pt x="878" y="71"/>
                  <a:pt x="878" y="71"/>
                </a:cubicBezTo>
                <a:cubicBezTo>
                  <a:pt x="955" y="71"/>
                  <a:pt x="955" y="71"/>
                  <a:pt x="955" y="71"/>
                </a:cubicBezTo>
                <a:cubicBezTo>
                  <a:pt x="955" y="15"/>
                  <a:pt x="955" y="15"/>
                  <a:pt x="955" y="15"/>
                </a:cubicBezTo>
                <a:cubicBezTo>
                  <a:pt x="955" y="6"/>
                  <a:pt x="962" y="0"/>
                  <a:pt x="970" y="0"/>
                </a:cubicBezTo>
                <a:cubicBezTo>
                  <a:pt x="979" y="0"/>
                  <a:pt x="986" y="6"/>
                  <a:pt x="986" y="15"/>
                </a:cubicBezTo>
                <a:cubicBezTo>
                  <a:pt x="986" y="71"/>
                  <a:pt x="986" y="71"/>
                  <a:pt x="986" y="71"/>
                </a:cubicBezTo>
                <a:cubicBezTo>
                  <a:pt x="1063" y="71"/>
                  <a:pt x="1063" y="71"/>
                  <a:pt x="1063" y="71"/>
                </a:cubicBezTo>
                <a:cubicBezTo>
                  <a:pt x="1063" y="15"/>
                  <a:pt x="1063" y="15"/>
                  <a:pt x="1063" y="15"/>
                </a:cubicBezTo>
                <a:cubicBezTo>
                  <a:pt x="1063" y="6"/>
                  <a:pt x="1070" y="0"/>
                  <a:pt x="1078" y="0"/>
                </a:cubicBezTo>
                <a:cubicBezTo>
                  <a:pt x="1086" y="0"/>
                  <a:pt x="1093" y="6"/>
                  <a:pt x="1093" y="15"/>
                </a:cubicBezTo>
                <a:cubicBezTo>
                  <a:pt x="1093" y="71"/>
                  <a:pt x="1093" y="71"/>
                  <a:pt x="1093" y="71"/>
                </a:cubicBezTo>
                <a:cubicBezTo>
                  <a:pt x="1171" y="71"/>
                  <a:pt x="1171" y="71"/>
                  <a:pt x="1171" y="71"/>
                </a:cubicBezTo>
                <a:cubicBezTo>
                  <a:pt x="1171" y="15"/>
                  <a:pt x="1171" y="15"/>
                  <a:pt x="1171" y="15"/>
                </a:cubicBezTo>
                <a:cubicBezTo>
                  <a:pt x="1171" y="6"/>
                  <a:pt x="1177" y="0"/>
                  <a:pt x="1186" y="0"/>
                </a:cubicBezTo>
                <a:cubicBezTo>
                  <a:pt x="1194" y="0"/>
                  <a:pt x="1201" y="6"/>
                  <a:pt x="1201" y="15"/>
                </a:cubicBezTo>
                <a:cubicBezTo>
                  <a:pt x="1201" y="71"/>
                  <a:pt x="1201" y="71"/>
                  <a:pt x="1201" y="71"/>
                </a:cubicBezTo>
                <a:cubicBezTo>
                  <a:pt x="1318" y="71"/>
                  <a:pt x="1318" y="71"/>
                  <a:pt x="1318" y="71"/>
                </a:cubicBezTo>
                <a:cubicBezTo>
                  <a:pt x="1354" y="71"/>
                  <a:pt x="1383" y="100"/>
                  <a:pt x="1383" y="136"/>
                </a:cubicBezTo>
                <a:cubicBezTo>
                  <a:pt x="1383" y="193"/>
                  <a:pt x="1383" y="193"/>
                  <a:pt x="1383" y="193"/>
                </a:cubicBezTo>
                <a:cubicBezTo>
                  <a:pt x="1416" y="193"/>
                  <a:pt x="1416" y="193"/>
                  <a:pt x="1416" y="193"/>
                </a:cubicBezTo>
                <a:cubicBezTo>
                  <a:pt x="1452" y="193"/>
                  <a:pt x="1481" y="223"/>
                  <a:pt x="1481" y="259"/>
                </a:cubicBezTo>
                <a:close/>
                <a:moveTo>
                  <a:pt x="1451" y="259"/>
                </a:moveTo>
                <a:cubicBezTo>
                  <a:pt x="1451" y="240"/>
                  <a:pt x="1435" y="224"/>
                  <a:pt x="1416" y="224"/>
                </a:cubicBezTo>
                <a:cubicBezTo>
                  <a:pt x="1383" y="224"/>
                  <a:pt x="1383" y="224"/>
                  <a:pt x="1383" y="224"/>
                </a:cubicBezTo>
                <a:cubicBezTo>
                  <a:pt x="1383" y="1356"/>
                  <a:pt x="1383" y="1356"/>
                  <a:pt x="1383" y="1356"/>
                </a:cubicBezTo>
                <a:cubicBezTo>
                  <a:pt x="1383" y="1392"/>
                  <a:pt x="1354" y="1421"/>
                  <a:pt x="1318" y="1421"/>
                </a:cubicBezTo>
                <a:cubicBezTo>
                  <a:pt x="517" y="1421"/>
                  <a:pt x="517" y="1421"/>
                  <a:pt x="517" y="1421"/>
                </a:cubicBezTo>
                <a:cubicBezTo>
                  <a:pt x="517" y="1453"/>
                  <a:pt x="517" y="1453"/>
                  <a:pt x="517" y="1453"/>
                </a:cubicBezTo>
                <a:cubicBezTo>
                  <a:pt x="517" y="1473"/>
                  <a:pt x="533" y="1488"/>
                  <a:pt x="552" y="1488"/>
                </a:cubicBezTo>
                <a:cubicBezTo>
                  <a:pt x="1416" y="1488"/>
                  <a:pt x="1416" y="1488"/>
                  <a:pt x="1416" y="1488"/>
                </a:cubicBezTo>
                <a:cubicBezTo>
                  <a:pt x="1435" y="1488"/>
                  <a:pt x="1451" y="1473"/>
                  <a:pt x="1451" y="1453"/>
                </a:cubicBezTo>
                <a:lnTo>
                  <a:pt x="1451" y="259"/>
                </a:lnTo>
                <a:close/>
                <a:moveTo>
                  <a:pt x="1061" y="867"/>
                </a:moveTo>
                <a:cubicBezTo>
                  <a:pt x="1069" y="867"/>
                  <a:pt x="1076" y="873"/>
                  <a:pt x="1076" y="882"/>
                </a:cubicBezTo>
                <a:cubicBezTo>
                  <a:pt x="1076" y="1301"/>
                  <a:pt x="1076" y="1301"/>
                  <a:pt x="1076" y="1301"/>
                </a:cubicBezTo>
                <a:cubicBezTo>
                  <a:pt x="1076" y="1309"/>
                  <a:pt x="1069" y="1316"/>
                  <a:pt x="1061" y="1316"/>
                </a:cubicBezTo>
                <a:cubicBezTo>
                  <a:pt x="951" y="1316"/>
                  <a:pt x="951" y="1316"/>
                  <a:pt x="951" y="1316"/>
                </a:cubicBezTo>
                <a:cubicBezTo>
                  <a:pt x="942" y="1316"/>
                  <a:pt x="936" y="1309"/>
                  <a:pt x="936" y="1301"/>
                </a:cubicBezTo>
                <a:cubicBezTo>
                  <a:pt x="936" y="882"/>
                  <a:pt x="936" y="882"/>
                  <a:pt x="936" y="882"/>
                </a:cubicBezTo>
                <a:cubicBezTo>
                  <a:pt x="936" y="873"/>
                  <a:pt x="942" y="867"/>
                  <a:pt x="951" y="867"/>
                </a:cubicBezTo>
                <a:lnTo>
                  <a:pt x="1061" y="867"/>
                </a:lnTo>
                <a:close/>
                <a:moveTo>
                  <a:pt x="1046" y="897"/>
                </a:moveTo>
                <a:cubicBezTo>
                  <a:pt x="966" y="897"/>
                  <a:pt x="966" y="897"/>
                  <a:pt x="966" y="897"/>
                </a:cubicBezTo>
                <a:cubicBezTo>
                  <a:pt x="966" y="1286"/>
                  <a:pt x="966" y="1286"/>
                  <a:pt x="966" y="1286"/>
                </a:cubicBezTo>
                <a:cubicBezTo>
                  <a:pt x="1046" y="1286"/>
                  <a:pt x="1046" y="1286"/>
                  <a:pt x="1046" y="1286"/>
                </a:cubicBezTo>
                <a:lnTo>
                  <a:pt x="1046" y="897"/>
                </a:lnTo>
                <a:close/>
                <a:moveTo>
                  <a:pt x="877" y="993"/>
                </a:moveTo>
                <a:cubicBezTo>
                  <a:pt x="886" y="993"/>
                  <a:pt x="892" y="1000"/>
                  <a:pt x="892" y="1008"/>
                </a:cubicBezTo>
                <a:cubicBezTo>
                  <a:pt x="892" y="1301"/>
                  <a:pt x="892" y="1301"/>
                  <a:pt x="892" y="1301"/>
                </a:cubicBezTo>
                <a:cubicBezTo>
                  <a:pt x="892" y="1309"/>
                  <a:pt x="886" y="1316"/>
                  <a:pt x="877" y="1316"/>
                </a:cubicBezTo>
                <a:cubicBezTo>
                  <a:pt x="768" y="1316"/>
                  <a:pt x="768" y="1316"/>
                  <a:pt x="768" y="1316"/>
                </a:cubicBezTo>
                <a:cubicBezTo>
                  <a:pt x="759" y="1316"/>
                  <a:pt x="752" y="1309"/>
                  <a:pt x="752" y="1301"/>
                </a:cubicBezTo>
                <a:cubicBezTo>
                  <a:pt x="752" y="1008"/>
                  <a:pt x="752" y="1008"/>
                  <a:pt x="752" y="1008"/>
                </a:cubicBezTo>
                <a:cubicBezTo>
                  <a:pt x="752" y="1000"/>
                  <a:pt x="759" y="993"/>
                  <a:pt x="768" y="993"/>
                </a:cubicBezTo>
                <a:lnTo>
                  <a:pt x="877" y="993"/>
                </a:lnTo>
                <a:close/>
                <a:moveTo>
                  <a:pt x="862" y="1023"/>
                </a:moveTo>
                <a:cubicBezTo>
                  <a:pt x="783" y="1023"/>
                  <a:pt x="783" y="1023"/>
                  <a:pt x="783" y="1023"/>
                </a:cubicBezTo>
                <a:cubicBezTo>
                  <a:pt x="783" y="1286"/>
                  <a:pt x="783" y="1286"/>
                  <a:pt x="783" y="1286"/>
                </a:cubicBezTo>
                <a:cubicBezTo>
                  <a:pt x="862" y="1286"/>
                  <a:pt x="862" y="1286"/>
                  <a:pt x="862" y="1286"/>
                </a:cubicBezTo>
                <a:lnTo>
                  <a:pt x="862" y="1023"/>
                </a:lnTo>
                <a:close/>
                <a:moveTo>
                  <a:pt x="1244" y="766"/>
                </a:moveTo>
                <a:cubicBezTo>
                  <a:pt x="1252" y="766"/>
                  <a:pt x="1259" y="773"/>
                  <a:pt x="1259" y="781"/>
                </a:cubicBezTo>
                <a:cubicBezTo>
                  <a:pt x="1259" y="1301"/>
                  <a:pt x="1259" y="1301"/>
                  <a:pt x="1259" y="1301"/>
                </a:cubicBezTo>
                <a:cubicBezTo>
                  <a:pt x="1259" y="1309"/>
                  <a:pt x="1252" y="1316"/>
                  <a:pt x="1244" y="1316"/>
                </a:cubicBezTo>
                <a:cubicBezTo>
                  <a:pt x="1134" y="1316"/>
                  <a:pt x="1134" y="1316"/>
                  <a:pt x="1134" y="1316"/>
                </a:cubicBezTo>
                <a:cubicBezTo>
                  <a:pt x="1126" y="1316"/>
                  <a:pt x="1119" y="1309"/>
                  <a:pt x="1119" y="1301"/>
                </a:cubicBezTo>
                <a:cubicBezTo>
                  <a:pt x="1119" y="781"/>
                  <a:pt x="1119" y="781"/>
                  <a:pt x="1119" y="781"/>
                </a:cubicBezTo>
                <a:cubicBezTo>
                  <a:pt x="1119" y="773"/>
                  <a:pt x="1126" y="766"/>
                  <a:pt x="1134" y="766"/>
                </a:cubicBezTo>
                <a:lnTo>
                  <a:pt x="1244" y="766"/>
                </a:lnTo>
                <a:close/>
                <a:moveTo>
                  <a:pt x="1229" y="796"/>
                </a:moveTo>
                <a:cubicBezTo>
                  <a:pt x="1149" y="796"/>
                  <a:pt x="1149" y="796"/>
                  <a:pt x="1149" y="796"/>
                </a:cubicBezTo>
                <a:cubicBezTo>
                  <a:pt x="1149" y="1286"/>
                  <a:pt x="1149" y="1286"/>
                  <a:pt x="1149" y="1286"/>
                </a:cubicBezTo>
                <a:cubicBezTo>
                  <a:pt x="1229" y="1286"/>
                  <a:pt x="1229" y="1286"/>
                  <a:pt x="1229" y="1286"/>
                </a:cubicBezTo>
                <a:lnTo>
                  <a:pt x="1229" y="796"/>
                </a:lnTo>
                <a:close/>
                <a:moveTo>
                  <a:pt x="1265" y="578"/>
                </a:moveTo>
                <a:cubicBezTo>
                  <a:pt x="1265" y="632"/>
                  <a:pt x="1221" y="676"/>
                  <a:pt x="1167" y="676"/>
                </a:cubicBezTo>
                <a:cubicBezTo>
                  <a:pt x="1113" y="676"/>
                  <a:pt x="1069" y="632"/>
                  <a:pt x="1069" y="578"/>
                </a:cubicBezTo>
                <a:cubicBezTo>
                  <a:pt x="1069" y="523"/>
                  <a:pt x="1113" y="479"/>
                  <a:pt x="1167" y="479"/>
                </a:cubicBezTo>
                <a:cubicBezTo>
                  <a:pt x="1221" y="479"/>
                  <a:pt x="1265" y="523"/>
                  <a:pt x="1265" y="578"/>
                </a:cubicBezTo>
                <a:close/>
                <a:moveTo>
                  <a:pt x="1235" y="578"/>
                </a:moveTo>
                <a:cubicBezTo>
                  <a:pt x="1235" y="540"/>
                  <a:pt x="1204" y="510"/>
                  <a:pt x="1167" y="510"/>
                </a:cubicBezTo>
                <a:cubicBezTo>
                  <a:pt x="1129" y="510"/>
                  <a:pt x="1099" y="540"/>
                  <a:pt x="1099" y="578"/>
                </a:cubicBezTo>
                <a:cubicBezTo>
                  <a:pt x="1099" y="615"/>
                  <a:pt x="1129" y="645"/>
                  <a:pt x="1167" y="645"/>
                </a:cubicBezTo>
                <a:cubicBezTo>
                  <a:pt x="1204" y="645"/>
                  <a:pt x="1235" y="615"/>
                  <a:pt x="1235" y="5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17066527" y="5964596"/>
            <a:ext cx="1952994" cy="1847274"/>
          </a:xfrm>
          <a:custGeom>
            <a:avLst/>
            <a:gdLst>
              <a:gd name="T0" fmla="*/ 1225 w 2766"/>
              <a:gd name="T1" fmla="*/ 821 h 2615"/>
              <a:gd name="T2" fmla="*/ 857 w 2766"/>
              <a:gd name="T3" fmla="*/ 1308 h 2615"/>
              <a:gd name="T4" fmla="*/ 1225 w 2766"/>
              <a:gd name="T5" fmla="*/ 1794 h 2615"/>
              <a:gd name="T6" fmla="*/ 1805 w 2766"/>
              <a:gd name="T7" fmla="*/ 1554 h 2615"/>
              <a:gd name="T8" fmla="*/ 1805 w 2766"/>
              <a:gd name="T9" fmla="*/ 1061 h 2615"/>
              <a:gd name="T10" fmla="*/ 1487 w 2766"/>
              <a:gd name="T11" fmla="*/ 1747 h 2615"/>
              <a:gd name="T12" fmla="*/ 924 w 2766"/>
              <a:gd name="T13" fmla="*/ 1432 h 2615"/>
              <a:gd name="T14" fmla="*/ 1140 w 2766"/>
              <a:gd name="T15" fmla="*/ 909 h 2615"/>
              <a:gd name="T16" fmla="*/ 1585 w 2766"/>
              <a:gd name="T17" fmla="*/ 909 h 2615"/>
              <a:gd name="T18" fmla="*/ 1802 w 2766"/>
              <a:gd name="T19" fmla="*/ 1432 h 2615"/>
              <a:gd name="T20" fmla="*/ 2350 w 2766"/>
              <a:gd name="T21" fmla="*/ 1415 h 2615"/>
              <a:gd name="T22" fmla="*/ 2138 w 2766"/>
              <a:gd name="T23" fmla="*/ 1088 h 2615"/>
              <a:gd name="T24" fmla="*/ 2165 w 2766"/>
              <a:gd name="T25" fmla="*/ 755 h 2615"/>
              <a:gd name="T26" fmla="*/ 1769 w 2766"/>
              <a:gd name="T27" fmla="*/ 611 h 2615"/>
              <a:gd name="T28" fmla="*/ 1568 w 2766"/>
              <a:gd name="T29" fmla="*/ 419 h 2615"/>
              <a:gd name="T30" fmla="*/ 1158 w 2766"/>
              <a:gd name="T31" fmla="*/ 528 h 2615"/>
              <a:gd name="T32" fmla="*/ 879 w 2766"/>
              <a:gd name="T33" fmla="*/ 534 h 2615"/>
              <a:gd name="T34" fmla="*/ 589 w 2766"/>
              <a:gd name="T35" fmla="*/ 824 h 2615"/>
              <a:gd name="T36" fmla="*/ 584 w 2766"/>
              <a:gd name="T37" fmla="*/ 1103 h 2615"/>
              <a:gd name="T38" fmla="*/ 474 w 2766"/>
              <a:gd name="T39" fmla="*/ 1513 h 2615"/>
              <a:gd name="T40" fmla="*/ 667 w 2766"/>
              <a:gd name="T41" fmla="*/ 1714 h 2615"/>
              <a:gd name="T42" fmla="*/ 741 w 2766"/>
              <a:gd name="T43" fmla="*/ 2081 h 2615"/>
              <a:gd name="T44" fmla="*/ 1143 w 2766"/>
              <a:gd name="T45" fmla="*/ 2083 h 2615"/>
              <a:gd name="T46" fmla="*/ 1470 w 2766"/>
              <a:gd name="T47" fmla="*/ 2295 h 2615"/>
              <a:gd name="T48" fmla="*/ 1756 w 2766"/>
              <a:gd name="T49" fmla="*/ 2012 h 2615"/>
              <a:gd name="T50" fmla="*/ 2136 w 2766"/>
              <a:gd name="T51" fmla="*/ 1930 h 2615"/>
              <a:gd name="T52" fmla="*/ 2067 w 2766"/>
              <a:gd name="T53" fmla="*/ 1701 h 2615"/>
              <a:gd name="T54" fmla="*/ 2102 w 2766"/>
              <a:gd name="T55" fmla="*/ 1895 h 2615"/>
              <a:gd name="T56" fmla="*/ 1753 w 2766"/>
              <a:gd name="T57" fmla="*/ 1957 h 2615"/>
              <a:gd name="T58" fmla="*/ 1519 w 2766"/>
              <a:gd name="T59" fmla="*/ 2049 h 2615"/>
              <a:gd name="T60" fmla="*/ 1207 w 2766"/>
              <a:gd name="T61" fmla="*/ 2197 h 2615"/>
              <a:gd name="T62" fmla="*/ 994 w 2766"/>
              <a:gd name="T63" fmla="*/ 1969 h 2615"/>
              <a:gd name="T64" fmla="*/ 775 w 2766"/>
              <a:gd name="T65" fmla="*/ 2047 h 2615"/>
              <a:gd name="T66" fmla="*/ 729 w 2766"/>
              <a:gd name="T67" fmla="*/ 1721 h 2615"/>
              <a:gd name="T68" fmla="*/ 628 w 2766"/>
              <a:gd name="T69" fmla="*/ 1489 h 2615"/>
              <a:gd name="T70" fmla="*/ 425 w 2766"/>
              <a:gd name="T71" fmla="*/ 1201 h 2615"/>
              <a:gd name="T72" fmla="*/ 635 w 2766"/>
              <a:gd name="T73" fmla="*/ 1101 h 2615"/>
              <a:gd name="T74" fmla="*/ 624 w 2766"/>
              <a:gd name="T75" fmla="*/ 789 h 2615"/>
              <a:gd name="T76" fmla="*/ 845 w 2766"/>
              <a:gd name="T77" fmla="*/ 569 h 2615"/>
              <a:gd name="T78" fmla="*/ 1156 w 2766"/>
              <a:gd name="T79" fmla="*/ 580 h 2615"/>
              <a:gd name="T80" fmla="*/ 1256 w 2766"/>
              <a:gd name="T81" fmla="*/ 370 h 2615"/>
              <a:gd name="T82" fmla="*/ 1544 w 2766"/>
              <a:gd name="T83" fmla="*/ 573 h 2615"/>
              <a:gd name="T84" fmla="*/ 1776 w 2766"/>
              <a:gd name="T85" fmla="*/ 673 h 2615"/>
              <a:gd name="T86" fmla="*/ 2116 w 2766"/>
              <a:gd name="T87" fmla="*/ 755 h 2615"/>
              <a:gd name="T88" fmla="*/ 2024 w 2766"/>
              <a:gd name="T89" fmla="*/ 938 h 2615"/>
              <a:gd name="T90" fmla="*/ 2252 w 2766"/>
              <a:gd name="T91" fmla="*/ 1152 h 2615"/>
              <a:gd name="T92" fmla="*/ 2104 w 2766"/>
              <a:gd name="T93" fmla="*/ 1464 h 2615"/>
              <a:gd name="T94" fmla="*/ 2012 w 2766"/>
              <a:gd name="T95" fmla="*/ 1698 h 2615"/>
              <a:gd name="T96" fmla="*/ 0 w 2766"/>
              <a:gd name="T97" fmla="*/ 718 h 2615"/>
              <a:gd name="T98" fmla="*/ 2670 w 2766"/>
              <a:gd name="T99" fmla="*/ 1308 h 2615"/>
              <a:gd name="T100" fmla="*/ 356 w 2766"/>
              <a:gd name="T101" fmla="*/ 804 h 2615"/>
              <a:gd name="T102" fmla="*/ 2639 w 2766"/>
              <a:gd name="T103" fmla="*/ 1733 h 2615"/>
              <a:gd name="T104" fmla="*/ 1403 w 2766"/>
              <a:gd name="T105" fmla="*/ 2566 h 2615"/>
              <a:gd name="T106" fmla="*/ 2646 w 2766"/>
              <a:gd name="T107" fmla="*/ 1629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66" h="2615">
                <a:moveTo>
                  <a:pt x="1805" y="1061"/>
                </a:moveTo>
                <a:cubicBezTo>
                  <a:pt x="1759" y="979"/>
                  <a:pt x="1691" y="912"/>
                  <a:pt x="1609" y="866"/>
                </a:cubicBezTo>
                <a:cubicBezTo>
                  <a:pt x="1574" y="846"/>
                  <a:pt x="1538" y="831"/>
                  <a:pt x="1501" y="822"/>
                </a:cubicBezTo>
                <a:cubicBezTo>
                  <a:pt x="1412" y="796"/>
                  <a:pt x="1314" y="796"/>
                  <a:pt x="1225" y="821"/>
                </a:cubicBezTo>
                <a:cubicBezTo>
                  <a:pt x="1188" y="832"/>
                  <a:pt x="1151" y="847"/>
                  <a:pt x="1116" y="866"/>
                </a:cubicBezTo>
                <a:cubicBezTo>
                  <a:pt x="1034" y="912"/>
                  <a:pt x="967" y="980"/>
                  <a:pt x="921" y="1061"/>
                </a:cubicBezTo>
                <a:cubicBezTo>
                  <a:pt x="902" y="1097"/>
                  <a:pt x="887" y="1133"/>
                  <a:pt x="877" y="1170"/>
                </a:cubicBezTo>
                <a:cubicBezTo>
                  <a:pt x="864" y="1214"/>
                  <a:pt x="857" y="1261"/>
                  <a:pt x="857" y="1308"/>
                </a:cubicBezTo>
                <a:cubicBezTo>
                  <a:pt x="857" y="1355"/>
                  <a:pt x="864" y="1401"/>
                  <a:pt x="877" y="1445"/>
                </a:cubicBezTo>
                <a:cubicBezTo>
                  <a:pt x="887" y="1482"/>
                  <a:pt x="902" y="1519"/>
                  <a:pt x="921" y="1554"/>
                </a:cubicBezTo>
                <a:cubicBezTo>
                  <a:pt x="967" y="1636"/>
                  <a:pt x="1034" y="1703"/>
                  <a:pt x="1116" y="1749"/>
                </a:cubicBezTo>
                <a:cubicBezTo>
                  <a:pt x="1151" y="1769"/>
                  <a:pt x="1188" y="1784"/>
                  <a:pt x="1225" y="1794"/>
                </a:cubicBezTo>
                <a:cubicBezTo>
                  <a:pt x="1269" y="1807"/>
                  <a:pt x="1316" y="1813"/>
                  <a:pt x="1363" y="1813"/>
                </a:cubicBezTo>
                <a:cubicBezTo>
                  <a:pt x="1410" y="1813"/>
                  <a:pt x="1456" y="1807"/>
                  <a:pt x="1501" y="1794"/>
                </a:cubicBezTo>
                <a:cubicBezTo>
                  <a:pt x="1538" y="1784"/>
                  <a:pt x="1574" y="1769"/>
                  <a:pt x="1609" y="1749"/>
                </a:cubicBezTo>
                <a:cubicBezTo>
                  <a:pt x="1691" y="1704"/>
                  <a:pt x="1759" y="1636"/>
                  <a:pt x="1805" y="1554"/>
                </a:cubicBezTo>
                <a:cubicBezTo>
                  <a:pt x="1824" y="1520"/>
                  <a:pt x="1839" y="1483"/>
                  <a:pt x="1849" y="1446"/>
                </a:cubicBezTo>
                <a:cubicBezTo>
                  <a:pt x="1862" y="1401"/>
                  <a:pt x="1869" y="1355"/>
                  <a:pt x="1869" y="1308"/>
                </a:cubicBezTo>
                <a:cubicBezTo>
                  <a:pt x="1869" y="1261"/>
                  <a:pt x="1862" y="1214"/>
                  <a:pt x="1849" y="1170"/>
                </a:cubicBezTo>
                <a:cubicBezTo>
                  <a:pt x="1839" y="1133"/>
                  <a:pt x="1824" y="1096"/>
                  <a:pt x="1805" y="1061"/>
                </a:cubicBezTo>
                <a:close/>
                <a:moveTo>
                  <a:pt x="1802" y="1432"/>
                </a:moveTo>
                <a:cubicBezTo>
                  <a:pt x="1793" y="1466"/>
                  <a:pt x="1779" y="1499"/>
                  <a:pt x="1762" y="1531"/>
                </a:cubicBezTo>
                <a:cubicBezTo>
                  <a:pt x="1720" y="1605"/>
                  <a:pt x="1659" y="1665"/>
                  <a:pt x="1585" y="1707"/>
                </a:cubicBezTo>
                <a:cubicBezTo>
                  <a:pt x="1554" y="1724"/>
                  <a:pt x="1521" y="1738"/>
                  <a:pt x="1487" y="1747"/>
                </a:cubicBezTo>
                <a:cubicBezTo>
                  <a:pt x="1407" y="1770"/>
                  <a:pt x="1319" y="1770"/>
                  <a:pt x="1238" y="1747"/>
                </a:cubicBezTo>
                <a:cubicBezTo>
                  <a:pt x="1205" y="1738"/>
                  <a:pt x="1172" y="1724"/>
                  <a:pt x="1140" y="1707"/>
                </a:cubicBezTo>
                <a:cubicBezTo>
                  <a:pt x="1066" y="1665"/>
                  <a:pt x="1005" y="1604"/>
                  <a:pt x="964" y="1530"/>
                </a:cubicBezTo>
                <a:cubicBezTo>
                  <a:pt x="946" y="1499"/>
                  <a:pt x="933" y="1466"/>
                  <a:pt x="924" y="1432"/>
                </a:cubicBezTo>
                <a:cubicBezTo>
                  <a:pt x="912" y="1392"/>
                  <a:pt x="906" y="1350"/>
                  <a:pt x="906" y="1308"/>
                </a:cubicBezTo>
                <a:cubicBezTo>
                  <a:pt x="906" y="1265"/>
                  <a:pt x="912" y="1224"/>
                  <a:pt x="924" y="1183"/>
                </a:cubicBezTo>
                <a:cubicBezTo>
                  <a:pt x="933" y="1150"/>
                  <a:pt x="946" y="1117"/>
                  <a:pt x="964" y="1085"/>
                </a:cubicBezTo>
                <a:cubicBezTo>
                  <a:pt x="1005" y="1011"/>
                  <a:pt x="1066" y="950"/>
                  <a:pt x="1140" y="909"/>
                </a:cubicBezTo>
                <a:cubicBezTo>
                  <a:pt x="1172" y="892"/>
                  <a:pt x="1205" y="878"/>
                  <a:pt x="1238" y="869"/>
                </a:cubicBezTo>
                <a:cubicBezTo>
                  <a:pt x="1279" y="857"/>
                  <a:pt x="1321" y="851"/>
                  <a:pt x="1363" y="851"/>
                </a:cubicBezTo>
                <a:cubicBezTo>
                  <a:pt x="1405" y="851"/>
                  <a:pt x="1447" y="857"/>
                  <a:pt x="1488" y="869"/>
                </a:cubicBezTo>
                <a:cubicBezTo>
                  <a:pt x="1521" y="878"/>
                  <a:pt x="1554" y="891"/>
                  <a:pt x="1585" y="909"/>
                </a:cubicBezTo>
                <a:cubicBezTo>
                  <a:pt x="1659" y="950"/>
                  <a:pt x="1720" y="1011"/>
                  <a:pt x="1762" y="1085"/>
                </a:cubicBezTo>
                <a:cubicBezTo>
                  <a:pt x="1779" y="1116"/>
                  <a:pt x="1793" y="1149"/>
                  <a:pt x="1802" y="1183"/>
                </a:cubicBezTo>
                <a:cubicBezTo>
                  <a:pt x="1814" y="1224"/>
                  <a:pt x="1820" y="1265"/>
                  <a:pt x="1820" y="1308"/>
                </a:cubicBezTo>
                <a:cubicBezTo>
                  <a:pt x="1820" y="1350"/>
                  <a:pt x="1814" y="1392"/>
                  <a:pt x="1802" y="1432"/>
                </a:cubicBezTo>
                <a:close/>
                <a:moveTo>
                  <a:pt x="2138" y="1528"/>
                </a:moveTo>
                <a:cubicBezTo>
                  <a:pt x="2140" y="1523"/>
                  <a:pt x="2141" y="1518"/>
                  <a:pt x="2142" y="1513"/>
                </a:cubicBezTo>
                <a:cubicBezTo>
                  <a:pt x="2252" y="1513"/>
                  <a:pt x="2252" y="1513"/>
                  <a:pt x="2252" y="1513"/>
                </a:cubicBezTo>
                <a:cubicBezTo>
                  <a:pt x="2306" y="1513"/>
                  <a:pt x="2350" y="1469"/>
                  <a:pt x="2350" y="1415"/>
                </a:cubicBezTo>
                <a:cubicBezTo>
                  <a:pt x="2350" y="1201"/>
                  <a:pt x="2350" y="1201"/>
                  <a:pt x="2350" y="1201"/>
                </a:cubicBezTo>
                <a:cubicBezTo>
                  <a:pt x="2350" y="1147"/>
                  <a:pt x="2306" y="1103"/>
                  <a:pt x="2252" y="1103"/>
                </a:cubicBezTo>
                <a:cubicBezTo>
                  <a:pt x="2142" y="1103"/>
                  <a:pt x="2142" y="1103"/>
                  <a:pt x="2142" y="1103"/>
                </a:cubicBezTo>
                <a:cubicBezTo>
                  <a:pt x="2141" y="1098"/>
                  <a:pt x="2140" y="1093"/>
                  <a:pt x="2138" y="1088"/>
                </a:cubicBezTo>
                <a:cubicBezTo>
                  <a:pt x="2122" y="1028"/>
                  <a:pt x="2098" y="970"/>
                  <a:pt x="2067" y="914"/>
                </a:cubicBezTo>
                <a:cubicBezTo>
                  <a:pt x="2065" y="910"/>
                  <a:pt x="2062" y="906"/>
                  <a:pt x="2059" y="901"/>
                </a:cubicBezTo>
                <a:cubicBezTo>
                  <a:pt x="2136" y="824"/>
                  <a:pt x="2136" y="824"/>
                  <a:pt x="2136" y="824"/>
                </a:cubicBezTo>
                <a:cubicBezTo>
                  <a:pt x="2155" y="806"/>
                  <a:pt x="2165" y="781"/>
                  <a:pt x="2165" y="755"/>
                </a:cubicBezTo>
                <a:cubicBezTo>
                  <a:pt x="2165" y="729"/>
                  <a:pt x="2155" y="704"/>
                  <a:pt x="2136" y="685"/>
                </a:cubicBezTo>
                <a:cubicBezTo>
                  <a:pt x="1985" y="534"/>
                  <a:pt x="1985" y="534"/>
                  <a:pt x="1985" y="534"/>
                </a:cubicBezTo>
                <a:cubicBezTo>
                  <a:pt x="1947" y="496"/>
                  <a:pt x="1885" y="496"/>
                  <a:pt x="1846" y="534"/>
                </a:cubicBezTo>
                <a:cubicBezTo>
                  <a:pt x="1769" y="611"/>
                  <a:pt x="1769" y="611"/>
                  <a:pt x="1769" y="611"/>
                </a:cubicBezTo>
                <a:cubicBezTo>
                  <a:pt x="1765" y="609"/>
                  <a:pt x="1760" y="606"/>
                  <a:pt x="1756" y="604"/>
                </a:cubicBezTo>
                <a:cubicBezTo>
                  <a:pt x="1700" y="572"/>
                  <a:pt x="1641" y="548"/>
                  <a:pt x="1583" y="532"/>
                </a:cubicBezTo>
                <a:cubicBezTo>
                  <a:pt x="1578" y="531"/>
                  <a:pt x="1573" y="530"/>
                  <a:pt x="1568" y="528"/>
                </a:cubicBezTo>
                <a:cubicBezTo>
                  <a:pt x="1568" y="419"/>
                  <a:pt x="1568" y="419"/>
                  <a:pt x="1568" y="419"/>
                </a:cubicBezTo>
                <a:cubicBezTo>
                  <a:pt x="1568" y="365"/>
                  <a:pt x="1524" y="321"/>
                  <a:pt x="1470" y="321"/>
                </a:cubicBezTo>
                <a:cubicBezTo>
                  <a:pt x="1256" y="321"/>
                  <a:pt x="1256" y="321"/>
                  <a:pt x="1256" y="321"/>
                </a:cubicBezTo>
                <a:cubicBezTo>
                  <a:pt x="1202" y="321"/>
                  <a:pt x="1158" y="365"/>
                  <a:pt x="1158" y="419"/>
                </a:cubicBezTo>
                <a:cubicBezTo>
                  <a:pt x="1158" y="528"/>
                  <a:pt x="1158" y="528"/>
                  <a:pt x="1158" y="528"/>
                </a:cubicBezTo>
                <a:cubicBezTo>
                  <a:pt x="1153" y="530"/>
                  <a:pt x="1148" y="531"/>
                  <a:pt x="1143" y="532"/>
                </a:cubicBezTo>
                <a:cubicBezTo>
                  <a:pt x="1084" y="549"/>
                  <a:pt x="1025" y="573"/>
                  <a:pt x="970" y="604"/>
                </a:cubicBezTo>
                <a:cubicBezTo>
                  <a:pt x="965" y="606"/>
                  <a:pt x="961" y="609"/>
                  <a:pt x="956" y="611"/>
                </a:cubicBezTo>
                <a:cubicBezTo>
                  <a:pt x="879" y="534"/>
                  <a:pt x="879" y="534"/>
                  <a:pt x="879" y="534"/>
                </a:cubicBezTo>
                <a:cubicBezTo>
                  <a:pt x="841" y="496"/>
                  <a:pt x="779" y="496"/>
                  <a:pt x="741" y="534"/>
                </a:cubicBezTo>
                <a:cubicBezTo>
                  <a:pt x="590" y="685"/>
                  <a:pt x="590" y="685"/>
                  <a:pt x="590" y="685"/>
                </a:cubicBezTo>
                <a:cubicBezTo>
                  <a:pt x="571" y="704"/>
                  <a:pt x="561" y="728"/>
                  <a:pt x="561" y="755"/>
                </a:cubicBezTo>
                <a:cubicBezTo>
                  <a:pt x="561" y="781"/>
                  <a:pt x="571" y="806"/>
                  <a:pt x="589" y="824"/>
                </a:cubicBezTo>
                <a:cubicBezTo>
                  <a:pt x="667" y="901"/>
                  <a:pt x="667" y="901"/>
                  <a:pt x="667" y="901"/>
                </a:cubicBezTo>
                <a:cubicBezTo>
                  <a:pt x="664" y="906"/>
                  <a:pt x="661" y="910"/>
                  <a:pt x="659" y="915"/>
                </a:cubicBezTo>
                <a:cubicBezTo>
                  <a:pt x="627" y="971"/>
                  <a:pt x="603" y="1029"/>
                  <a:pt x="588" y="1088"/>
                </a:cubicBezTo>
                <a:cubicBezTo>
                  <a:pt x="586" y="1093"/>
                  <a:pt x="585" y="1098"/>
                  <a:pt x="584" y="1103"/>
                </a:cubicBezTo>
                <a:cubicBezTo>
                  <a:pt x="474" y="1103"/>
                  <a:pt x="474" y="1103"/>
                  <a:pt x="474" y="1103"/>
                </a:cubicBezTo>
                <a:cubicBezTo>
                  <a:pt x="420" y="1103"/>
                  <a:pt x="376" y="1147"/>
                  <a:pt x="376" y="1201"/>
                </a:cubicBezTo>
                <a:cubicBezTo>
                  <a:pt x="376" y="1415"/>
                  <a:pt x="376" y="1415"/>
                  <a:pt x="376" y="1415"/>
                </a:cubicBezTo>
                <a:cubicBezTo>
                  <a:pt x="376" y="1469"/>
                  <a:pt x="420" y="1513"/>
                  <a:pt x="474" y="1513"/>
                </a:cubicBezTo>
                <a:cubicBezTo>
                  <a:pt x="584" y="1513"/>
                  <a:pt x="584" y="1513"/>
                  <a:pt x="584" y="1513"/>
                </a:cubicBezTo>
                <a:cubicBezTo>
                  <a:pt x="585" y="1518"/>
                  <a:pt x="586" y="1523"/>
                  <a:pt x="587" y="1527"/>
                </a:cubicBezTo>
                <a:cubicBezTo>
                  <a:pt x="603" y="1586"/>
                  <a:pt x="627" y="1645"/>
                  <a:pt x="659" y="1701"/>
                </a:cubicBezTo>
                <a:cubicBezTo>
                  <a:pt x="661" y="1705"/>
                  <a:pt x="664" y="1710"/>
                  <a:pt x="667" y="1714"/>
                </a:cubicBezTo>
                <a:cubicBezTo>
                  <a:pt x="590" y="1791"/>
                  <a:pt x="590" y="1791"/>
                  <a:pt x="590" y="1791"/>
                </a:cubicBezTo>
                <a:cubicBezTo>
                  <a:pt x="571" y="1810"/>
                  <a:pt x="561" y="1835"/>
                  <a:pt x="561" y="1861"/>
                </a:cubicBezTo>
                <a:cubicBezTo>
                  <a:pt x="561" y="1887"/>
                  <a:pt x="571" y="1912"/>
                  <a:pt x="589" y="1930"/>
                </a:cubicBezTo>
                <a:cubicBezTo>
                  <a:pt x="741" y="2081"/>
                  <a:pt x="741" y="2081"/>
                  <a:pt x="741" y="2081"/>
                </a:cubicBezTo>
                <a:cubicBezTo>
                  <a:pt x="779" y="2119"/>
                  <a:pt x="841" y="2119"/>
                  <a:pt x="879" y="2081"/>
                </a:cubicBezTo>
                <a:cubicBezTo>
                  <a:pt x="956" y="2004"/>
                  <a:pt x="956" y="2004"/>
                  <a:pt x="956" y="2004"/>
                </a:cubicBezTo>
                <a:cubicBezTo>
                  <a:pt x="961" y="2007"/>
                  <a:pt x="965" y="2009"/>
                  <a:pt x="970" y="2012"/>
                </a:cubicBezTo>
                <a:cubicBezTo>
                  <a:pt x="1025" y="2043"/>
                  <a:pt x="1084" y="2067"/>
                  <a:pt x="1143" y="2083"/>
                </a:cubicBezTo>
                <a:cubicBezTo>
                  <a:pt x="1148" y="2085"/>
                  <a:pt x="1153" y="2086"/>
                  <a:pt x="1158" y="2087"/>
                </a:cubicBezTo>
                <a:cubicBezTo>
                  <a:pt x="1158" y="2197"/>
                  <a:pt x="1158" y="2197"/>
                  <a:pt x="1158" y="2197"/>
                </a:cubicBezTo>
                <a:cubicBezTo>
                  <a:pt x="1158" y="2251"/>
                  <a:pt x="1202" y="2295"/>
                  <a:pt x="1256" y="2295"/>
                </a:cubicBezTo>
                <a:cubicBezTo>
                  <a:pt x="1470" y="2295"/>
                  <a:pt x="1470" y="2295"/>
                  <a:pt x="1470" y="2295"/>
                </a:cubicBezTo>
                <a:cubicBezTo>
                  <a:pt x="1524" y="2295"/>
                  <a:pt x="1568" y="2251"/>
                  <a:pt x="1568" y="2197"/>
                </a:cubicBezTo>
                <a:cubicBezTo>
                  <a:pt x="1568" y="2087"/>
                  <a:pt x="1568" y="2087"/>
                  <a:pt x="1568" y="2087"/>
                </a:cubicBezTo>
                <a:cubicBezTo>
                  <a:pt x="1573" y="2086"/>
                  <a:pt x="1578" y="2085"/>
                  <a:pt x="1583" y="2083"/>
                </a:cubicBezTo>
                <a:cubicBezTo>
                  <a:pt x="1641" y="2067"/>
                  <a:pt x="1700" y="2043"/>
                  <a:pt x="1756" y="2012"/>
                </a:cubicBezTo>
                <a:cubicBezTo>
                  <a:pt x="1760" y="2009"/>
                  <a:pt x="1765" y="2007"/>
                  <a:pt x="1769" y="2004"/>
                </a:cubicBezTo>
                <a:cubicBezTo>
                  <a:pt x="1846" y="2081"/>
                  <a:pt x="1846" y="2081"/>
                  <a:pt x="1846" y="2081"/>
                </a:cubicBezTo>
                <a:cubicBezTo>
                  <a:pt x="1885" y="2119"/>
                  <a:pt x="1947" y="2119"/>
                  <a:pt x="1985" y="2081"/>
                </a:cubicBezTo>
                <a:cubicBezTo>
                  <a:pt x="2136" y="1930"/>
                  <a:pt x="2136" y="1930"/>
                  <a:pt x="2136" y="1930"/>
                </a:cubicBezTo>
                <a:cubicBezTo>
                  <a:pt x="2155" y="1912"/>
                  <a:pt x="2165" y="1887"/>
                  <a:pt x="2165" y="1861"/>
                </a:cubicBezTo>
                <a:cubicBezTo>
                  <a:pt x="2165" y="1835"/>
                  <a:pt x="2155" y="1810"/>
                  <a:pt x="2136" y="1791"/>
                </a:cubicBezTo>
                <a:cubicBezTo>
                  <a:pt x="2059" y="1714"/>
                  <a:pt x="2059" y="1714"/>
                  <a:pt x="2059" y="1714"/>
                </a:cubicBezTo>
                <a:cubicBezTo>
                  <a:pt x="2062" y="1710"/>
                  <a:pt x="2065" y="1706"/>
                  <a:pt x="2067" y="1701"/>
                </a:cubicBezTo>
                <a:cubicBezTo>
                  <a:pt x="2098" y="1645"/>
                  <a:pt x="2122" y="1587"/>
                  <a:pt x="2138" y="1528"/>
                </a:cubicBezTo>
                <a:close/>
                <a:moveTo>
                  <a:pt x="2102" y="1826"/>
                </a:moveTo>
                <a:cubicBezTo>
                  <a:pt x="2111" y="1835"/>
                  <a:pt x="2116" y="1848"/>
                  <a:pt x="2116" y="1861"/>
                </a:cubicBezTo>
                <a:cubicBezTo>
                  <a:pt x="2116" y="1874"/>
                  <a:pt x="2111" y="1886"/>
                  <a:pt x="2102" y="1895"/>
                </a:cubicBezTo>
                <a:cubicBezTo>
                  <a:pt x="1950" y="2047"/>
                  <a:pt x="1950" y="2047"/>
                  <a:pt x="1950" y="2047"/>
                </a:cubicBezTo>
                <a:cubicBezTo>
                  <a:pt x="1931" y="2066"/>
                  <a:pt x="1900" y="2065"/>
                  <a:pt x="1881" y="2047"/>
                </a:cubicBezTo>
                <a:cubicBezTo>
                  <a:pt x="1776" y="1942"/>
                  <a:pt x="1776" y="1942"/>
                  <a:pt x="1776" y="1942"/>
                </a:cubicBezTo>
                <a:cubicBezTo>
                  <a:pt x="1753" y="1957"/>
                  <a:pt x="1753" y="1957"/>
                  <a:pt x="1753" y="1957"/>
                </a:cubicBezTo>
                <a:cubicBezTo>
                  <a:pt x="1746" y="1961"/>
                  <a:pt x="1739" y="1965"/>
                  <a:pt x="1732" y="1969"/>
                </a:cubicBezTo>
                <a:cubicBezTo>
                  <a:pt x="1679" y="1999"/>
                  <a:pt x="1625" y="2021"/>
                  <a:pt x="1569" y="2036"/>
                </a:cubicBezTo>
                <a:cubicBezTo>
                  <a:pt x="1561" y="2038"/>
                  <a:pt x="1553" y="2040"/>
                  <a:pt x="1545" y="2042"/>
                </a:cubicBezTo>
                <a:cubicBezTo>
                  <a:pt x="1519" y="2049"/>
                  <a:pt x="1519" y="2049"/>
                  <a:pt x="1519" y="2049"/>
                </a:cubicBezTo>
                <a:cubicBezTo>
                  <a:pt x="1519" y="2197"/>
                  <a:pt x="1519" y="2197"/>
                  <a:pt x="1519" y="2197"/>
                </a:cubicBezTo>
                <a:cubicBezTo>
                  <a:pt x="1519" y="2224"/>
                  <a:pt x="1497" y="2246"/>
                  <a:pt x="1470" y="2246"/>
                </a:cubicBezTo>
                <a:cubicBezTo>
                  <a:pt x="1256" y="2246"/>
                  <a:pt x="1256" y="2246"/>
                  <a:pt x="1256" y="2246"/>
                </a:cubicBezTo>
                <a:cubicBezTo>
                  <a:pt x="1228" y="2246"/>
                  <a:pt x="1207" y="2224"/>
                  <a:pt x="1207" y="2197"/>
                </a:cubicBezTo>
                <a:cubicBezTo>
                  <a:pt x="1207" y="2049"/>
                  <a:pt x="1207" y="2049"/>
                  <a:pt x="1207" y="2049"/>
                </a:cubicBezTo>
                <a:cubicBezTo>
                  <a:pt x="1181" y="2042"/>
                  <a:pt x="1181" y="2042"/>
                  <a:pt x="1181" y="2042"/>
                </a:cubicBezTo>
                <a:cubicBezTo>
                  <a:pt x="1173" y="2040"/>
                  <a:pt x="1164" y="2038"/>
                  <a:pt x="1156" y="2036"/>
                </a:cubicBezTo>
                <a:cubicBezTo>
                  <a:pt x="1100" y="2021"/>
                  <a:pt x="1046" y="1998"/>
                  <a:pt x="994" y="1969"/>
                </a:cubicBezTo>
                <a:cubicBezTo>
                  <a:pt x="986" y="1965"/>
                  <a:pt x="979" y="1961"/>
                  <a:pt x="972" y="1956"/>
                </a:cubicBezTo>
                <a:cubicBezTo>
                  <a:pt x="949" y="1942"/>
                  <a:pt x="949" y="1942"/>
                  <a:pt x="949" y="1942"/>
                </a:cubicBezTo>
                <a:cubicBezTo>
                  <a:pt x="845" y="2047"/>
                  <a:pt x="845" y="2047"/>
                  <a:pt x="845" y="2047"/>
                </a:cubicBezTo>
                <a:cubicBezTo>
                  <a:pt x="825" y="2066"/>
                  <a:pt x="794" y="2066"/>
                  <a:pt x="775" y="2047"/>
                </a:cubicBezTo>
                <a:cubicBezTo>
                  <a:pt x="624" y="1895"/>
                  <a:pt x="624" y="1895"/>
                  <a:pt x="624" y="1895"/>
                </a:cubicBezTo>
                <a:cubicBezTo>
                  <a:pt x="615" y="1886"/>
                  <a:pt x="610" y="1874"/>
                  <a:pt x="610" y="1861"/>
                </a:cubicBezTo>
                <a:cubicBezTo>
                  <a:pt x="610" y="1848"/>
                  <a:pt x="615" y="1835"/>
                  <a:pt x="624" y="1826"/>
                </a:cubicBezTo>
                <a:cubicBezTo>
                  <a:pt x="729" y="1721"/>
                  <a:pt x="729" y="1721"/>
                  <a:pt x="729" y="1721"/>
                </a:cubicBezTo>
                <a:cubicBezTo>
                  <a:pt x="715" y="1699"/>
                  <a:pt x="715" y="1699"/>
                  <a:pt x="715" y="1699"/>
                </a:cubicBezTo>
                <a:cubicBezTo>
                  <a:pt x="710" y="1692"/>
                  <a:pt x="706" y="1684"/>
                  <a:pt x="702" y="1677"/>
                </a:cubicBezTo>
                <a:cubicBezTo>
                  <a:pt x="672" y="1624"/>
                  <a:pt x="650" y="1570"/>
                  <a:pt x="635" y="1514"/>
                </a:cubicBezTo>
                <a:cubicBezTo>
                  <a:pt x="632" y="1506"/>
                  <a:pt x="630" y="1497"/>
                  <a:pt x="628" y="1489"/>
                </a:cubicBezTo>
                <a:cubicBezTo>
                  <a:pt x="622" y="1464"/>
                  <a:pt x="622" y="1464"/>
                  <a:pt x="622" y="1464"/>
                </a:cubicBezTo>
                <a:cubicBezTo>
                  <a:pt x="474" y="1464"/>
                  <a:pt x="474" y="1464"/>
                  <a:pt x="474" y="1464"/>
                </a:cubicBezTo>
                <a:cubicBezTo>
                  <a:pt x="447" y="1464"/>
                  <a:pt x="425" y="1442"/>
                  <a:pt x="425" y="1415"/>
                </a:cubicBezTo>
                <a:cubicBezTo>
                  <a:pt x="425" y="1201"/>
                  <a:pt x="425" y="1201"/>
                  <a:pt x="425" y="1201"/>
                </a:cubicBezTo>
                <a:cubicBezTo>
                  <a:pt x="425" y="1174"/>
                  <a:pt x="447" y="1152"/>
                  <a:pt x="474" y="1152"/>
                </a:cubicBezTo>
                <a:cubicBezTo>
                  <a:pt x="622" y="1152"/>
                  <a:pt x="622" y="1152"/>
                  <a:pt x="622" y="1152"/>
                </a:cubicBezTo>
                <a:cubicBezTo>
                  <a:pt x="628" y="1127"/>
                  <a:pt x="628" y="1127"/>
                  <a:pt x="628" y="1127"/>
                </a:cubicBezTo>
                <a:cubicBezTo>
                  <a:pt x="630" y="1118"/>
                  <a:pt x="632" y="1110"/>
                  <a:pt x="635" y="1101"/>
                </a:cubicBezTo>
                <a:cubicBezTo>
                  <a:pt x="650" y="1046"/>
                  <a:pt x="672" y="991"/>
                  <a:pt x="702" y="939"/>
                </a:cubicBezTo>
                <a:cubicBezTo>
                  <a:pt x="706" y="931"/>
                  <a:pt x="710" y="924"/>
                  <a:pt x="715" y="917"/>
                </a:cubicBezTo>
                <a:cubicBezTo>
                  <a:pt x="729" y="894"/>
                  <a:pt x="729" y="894"/>
                  <a:pt x="729" y="894"/>
                </a:cubicBezTo>
                <a:cubicBezTo>
                  <a:pt x="624" y="789"/>
                  <a:pt x="624" y="789"/>
                  <a:pt x="624" y="789"/>
                </a:cubicBezTo>
                <a:cubicBezTo>
                  <a:pt x="615" y="780"/>
                  <a:pt x="610" y="768"/>
                  <a:pt x="610" y="755"/>
                </a:cubicBezTo>
                <a:cubicBezTo>
                  <a:pt x="610" y="742"/>
                  <a:pt x="615" y="729"/>
                  <a:pt x="624" y="720"/>
                </a:cubicBezTo>
                <a:cubicBezTo>
                  <a:pt x="775" y="569"/>
                  <a:pt x="775" y="569"/>
                  <a:pt x="775" y="569"/>
                </a:cubicBezTo>
                <a:cubicBezTo>
                  <a:pt x="794" y="550"/>
                  <a:pt x="825" y="550"/>
                  <a:pt x="845" y="569"/>
                </a:cubicBezTo>
                <a:cubicBezTo>
                  <a:pt x="949" y="674"/>
                  <a:pt x="949" y="674"/>
                  <a:pt x="949" y="674"/>
                </a:cubicBezTo>
                <a:cubicBezTo>
                  <a:pt x="972" y="659"/>
                  <a:pt x="972" y="659"/>
                  <a:pt x="972" y="659"/>
                </a:cubicBezTo>
                <a:cubicBezTo>
                  <a:pt x="979" y="655"/>
                  <a:pt x="986" y="651"/>
                  <a:pt x="993" y="646"/>
                </a:cubicBezTo>
                <a:cubicBezTo>
                  <a:pt x="1046" y="618"/>
                  <a:pt x="1100" y="595"/>
                  <a:pt x="1156" y="580"/>
                </a:cubicBezTo>
                <a:cubicBezTo>
                  <a:pt x="1165" y="577"/>
                  <a:pt x="1173" y="575"/>
                  <a:pt x="1182" y="573"/>
                </a:cubicBezTo>
                <a:cubicBezTo>
                  <a:pt x="1207" y="567"/>
                  <a:pt x="1207" y="567"/>
                  <a:pt x="1207" y="567"/>
                </a:cubicBezTo>
                <a:cubicBezTo>
                  <a:pt x="1207" y="419"/>
                  <a:pt x="1207" y="419"/>
                  <a:pt x="1207" y="419"/>
                </a:cubicBezTo>
                <a:cubicBezTo>
                  <a:pt x="1207" y="392"/>
                  <a:pt x="1228" y="370"/>
                  <a:pt x="1256" y="370"/>
                </a:cubicBezTo>
                <a:cubicBezTo>
                  <a:pt x="1470" y="370"/>
                  <a:pt x="1470" y="370"/>
                  <a:pt x="1470" y="370"/>
                </a:cubicBezTo>
                <a:cubicBezTo>
                  <a:pt x="1497" y="370"/>
                  <a:pt x="1519" y="392"/>
                  <a:pt x="1519" y="419"/>
                </a:cubicBezTo>
                <a:cubicBezTo>
                  <a:pt x="1519" y="567"/>
                  <a:pt x="1519" y="567"/>
                  <a:pt x="1519" y="567"/>
                </a:cubicBezTo>
                <a:cubicBezTo>
                  <a:pt x="1544" y="573"/>
                  <a:pt x="1544" y="573"/>
                  <a:pt x="1544" y="573"/>
                </a:cubicBezTo>
                <a:cubicBezTo>
                  <a:pt x="1553" y="575"/>
                  <a:pt x="1561" y="577"/>
                  <a:pt x="1570" y="580"/>
                </a:cubicBezTo>
                <a:cubicBezTo>
                  <a:pt x="1625" y="595"/>
                  <a:pt x="1679" y="617"/>
                  <a:pt x="1732" y="646"/>
                </a:cubicBezTo>
                <a:cubicBezTo>
                  <a:pt x="1739" y="650"/>
                  <a:pt x="1746" y="655"/>
                  <a:pt x="1753" y="659"/>
                </a:cubicBezTo>
                <a:cubicBezTo>
                  <a:pt x="1776" y="673"/>
                  <a:pt x="1776" y="673"/>
                  <a:pt x="1776" y="673"/>
                </a:cubicBezTo>
                <a:cubicBezTo>
                  <a:pt x="1881" y="569"/>
                  <a:pt x="1881" y="569"/>
                  <a:pt x="1881" y="569"/>
                </a:cubicBezTo>
                <a:cubicBezTo>
                  <a:pt x="1900" y="550"/>
                  <a:pt x="1931" y="550"/>
                  <a:pt x="1950" y="569"/>
                </a:cubicBezTo>
                <a:cubicBezTo>
                  <a:pt x="2102" y="720"/>
                  <a:pt x="2102" y="720"/>
                  <a:pt x="2102" y="720"/>
                </a:cubicBezTo>
                <a:cubicBezTo>
                  <a:pt x="2111" y="729"/>
                  <a:pt x="2116" y="742"/>
                  <a:pt x="2116" y="755"/>
                </a:cubicBezTo>
                <a:cubicBezTo>
                  <a:pt x="2116" y="768"/>
                  <a:pt x="2111" y="780"/>
                  <a:pt x="2102" y="789"/>
                </a:cubicBezTo>
                <a:cubicBezTo>
                  <a:pt x="1997" y="894"/>
                  <a:pt x="1997" y="894"/>
                  <a:pt x="1997" y="894"/>
                </a:cubicBezTo>
                <a:cubicBezTo>
                  <a:pt x="2012" y="917"/>
                  <a:pt x="2012" y="917"/>
                  <a:pt x="2012" y="917"/>
                </a:cubicBezTo>
                <a:cubicBezTo>
                  <a:pt x="2016" y="924"/>
                  <a:pt x="2020" y="931"/>
                  <a:pt x="2024" y="938"/>
                </a:cubicBezTo>
                <a:cubicBezTo>
                  <a:pt x="2053" y="991"/>
                  <a:pt x="2076" y="1045"/>
                  <a:pt x="2091" y="1101"/>
                </a:cubicBezTo>
                <a:cubicBezTo>
                  <a:pt x="2094" y="1109"/>
                  <a:pt x="2095" y="1117"/>
                  <a:pt x="2097" y="1126"/>
                </a:cubicBezTo>
                <a:cubicBezTo>
                  <a:pt x="2104" y="1152"/>
                  <a:pt x="2104" y="1152"/>
                  <a:pt x="2104" y="1152"/>
                </a:cubicBezTo>
                <a:cubicBezTo>
                  <a:pt x="2252" y="1152"/>
                  <a:pt x="2252" y="1152"/>
                  <a:pt x="2252" y="1152"/>
                </a:cubicBezTo>
                <a:cubicBezTo>
                  <a:pt x="2279" y="1152"/>
                  <a:pt x="2301" y="1174"/>
                  <a:pt x="2301" y="1201"/>
                </a:cubicBezTo>
                <a:cubicBezTo>
                  <a:pt x="2301" y="1415"/>
                  <a:pt x="2301" y="1415"/>
                  <a:pt x="2301" y="1415"/>
                </a:cubicBezTo>
                <a:cubicBezTo>
                  <a:pt x="2301" y="1442"/>
                  <a:pt x="2279" y="1464"/>
                  <a:pt x="2252" y="1464"/>
                </a:cubicBezTo>
                <a:cubicBezTo>
                  <a:pt x="2104" y="1464"/>
                  <a:pt x="2104" y="1464"/>
                  <a:pt x="2104" y="1464"/>
                </a:cubicBezTo>
                <a:cubicBezTo>
                  <a:pt x="2097" y="1490"/>
                  <a:pt x="2097" y="1490"/>
                  <a:pt x="2097" y="1490"/>
                </a:cubicBezTo>
                <a:cubicBezTo>
                  <a:pt x="2095" y="1498"/>
                  <a:pt x="2094" y="1506"/>
                  <a:pt x="2091" y="1514"/>
                </a:cubicBezTo>
                <a:cubicBezTo>
                  <a:pt x="2076" y="1570"/>
                  <a:pt x="2053" y="1625"/>
                  <a:pt x="2024" y="1677"/>
                </a:cubicBezTo>
                <a:cubicBezTo>
                  <a:pt x="2020" y="1684"/>
                  <a:pt x="2016" y="1691"/>
                  <a:pt x="2012" y="1698"/>
                </a:cubicBezTo>
                <a:cubicBezTo>
                  <a:pt x="1997" y="1722"/>
                  <a:pt x="1997" y="1722"/>
                  <a:pt x="1997" y="1722"/>
                </a:cubicBezTo>
                <a:lnTo>
                  <a:pt x="2102" y="1826"/>
                </a:lnTo>
                <a:close/>
                <a:moveTo>
                  <a:pt x="120" y="987"/>
                </a:moveTo>
                <a:cubicBezTo>
                  <a:pt x="0" y="718"/>
                  <a:pt x="0" y="718"/>
                  <a:pt x="0" y="718"/>
                </a:cubicBezTo>
                <a:cubicBezTo>
                  <a:pt x="45" y="698"/>
                  <a:pt x="45" y="698"/>
                  <a:pt x="45" y="698"/>
                </a:cubicBezTo>
                <a:cubicBezTo>
                  <a:pt x="127" y="882"/>
                  <a:pt x="127" y="882"/>
                  <a:pt x="127" y="882"/>
                </a:cubicBezTo>
                <a:cubicBezTo>
                  <a:pt x="309" y="353"/>
                  <a:pt x="799" y="0"/>
                  <a:pt x="1363" y="0"/>
                </a:cubicBezTo>
                <a:cubicBezTo>
                  <a:pt x="2084" y="0"/>
                  <a:pt x="2670" y="587"/>
                  <a:pt x="2670" y="1308"/>
                </a:cubicBezTo>
                <a:cubicBezTo>
                  <a:pt x="2621" y="1308"/>
                  <a:pt x="2621" y="1308"/>
                  <a:pt x="2621" y="1308"/>
                </a:cubicBezTo>
                <a:cubicBezTo>
                  <a:pt x="2621" y="614"/>
                  <a:pt x="2057" y="49"/>
                  <a:pt x="1363" y="49"/>
                </a:cubicBezTo>
                <a:cubicBezTo>
                  <a:pt x="818" y="49"/>
                  <a:pt x="345" y="391"/>
                  <a:pt x="171" y="903"/>
                </a:cubicBezTo>
                <a:cubicBezTo>
                  <a:pt x="356" y="804"/>
                  <a:pt x="356" y="804"/>
                  <a:pt x="356" y="804"/>
                </a:cubicBezTo>
                <a:cubicBezTo>
                  <a:pt x="379" y="847"/>
                  <a:pt x="379" y="847"/>
                  <a:pt x="379" y="847"/>
                </a:cubicBezTo>
                <a:lnTo>
                  <a:pt x="120" y="987"/>
                </a:lnTo>
                <a:close/>
                <a:moveTo>
                  <a:pt x="2721" y="1918"/>
                </a:moveTo>
                <a:cubicBezTo>
                  <a:pt x="2639" y="1733"/>
                  <a:pt x="2639" y="1733"/>
                  <a:pt x="2639" y="1733"/>
                </a:cubicBezTo>
                <a:cubicBezTo>
                  <a:pt x="2457" y="2263"/>
                  <a:pt x="1967" y="2615"/>
                  <a:pt x="1403" y="2615"/>
                </a:cubicBezTo>
                <a:cubicBezTo>
                  <a:pt x="682" y="2615"/>
                  <a:pt x="96" y="2029"/>
                  <a:pt x="96" y="1308"/>
                </a:cubicBezTo>
                <a:cubicBezTo>
                  <a:pt x="145" y="1308"/>
                  <a:pt x="145" y="1308"/>
                  <a:pt x="145" y="1308"/>
                </a:cubicBezTo>
                <a:cubicBezTo>
                  <a:pt x="145" y="2002"/>
                  <a:pt x="709" y="2566"/>
                  <a:pt x="1403" y="2566"/>
                </a:cubicBezTo>
                <a:cubicBezTo>
                  <a:pt x="1948" y="2566"/>
                  <a:pt x="2421" y="2225"/>
                  <a:pt x="2594" y="1712"/>
                </a:cubicBezTo>
                <a:cubicBezTo>
                  <a:pt x="2410" y="1811"/>
                  <a:pt x="2410" y="1811"/>
                  <a:pt x="2410" y="1811"/>
                </a:cubicBezTo>
                <a:cubicBezTo>
                  <a:pt x="2387" y="1768"/>
                  <a:pt x="2387" y="1768"/>
                  <a:pt x="2387" y="1768"/>
                </a:cubicBezTo>
                <a:cubicBezTo>
                  <a:pt x="2646" y="1629"/>
                  <a:pt x="2646" y="1629"/>
                  <a:pt x="2646" y="1629"/>
                </a:cubicBezTo>
                <a:cubicBezTo>
                  <a:pt x="2766" y="1898"/>
                  <a:pt x="2766" y="1898"/>
                  <a:pt x="2766" y="1898"/>
                </a:cubicBezTo>
                <a:lnTo>
                  <a:pt x="2721" y="1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1"/>
          <p:cNvSpPr>
            <a:spLocks noEditPoints="1"/>
          </p:cNvSpPr>
          <p:nvPr/>
        </p:nvSpPr>
        <p:spPr bwMode="auto">
          <a:xfrm>
            <a:off x="5458895" y="5866776"/>
            <a:ext cx="1865932" cy="2107214"/>
          </a:xfrm>
          <a:custGeom>
            <a:avLst/>
            <a:gdLst>
              <a:gd name="T0" fmla="*/ 1336 w 1561"/>
              <a:gd name="T1" fmla="*/ 1184 h 1764"/>
              <a:gd name="T2" fmla="*/ 1336 w 1561"/>
              <a:gd name="T3" fmla="*/ 580 h 1764"/>
              <a:gd name="T4" fmla="*/ 1524 w 1561"/>
              <a:gd name="T5" fmla="*/ 592 h 1764"/>
              <a:gd name="T6" fmla="*/ 1436 w 1561"/>
              <a:gd name="T7" fmla="*/ 378 h 1764"/>
              <a:gd name="T8" fmla="*/ 1327 w 1561"/>
              <a:gd name="T9" fmla="*/ 441 h 1764"/>
              <a:gd name="T10" fmla="*/ 797 w 1561"/>
              <a:gd name="T11" fmla="*/ 422 h 1764"/>
              <a:gd name="T12" fmla="*/ 906 w 1561"/>
              <a:gd name="T13" fmla="*/ 125 h 1764"/>
              <a:gd name="T14" fmla="*/ 672 w 1561"/>
              <a:gd name="T15" fmla="*/ 188 h 1764"/>
              <a:gd name="T16" fmla="*/ 390 w 1561"/>
              <a:gd name="T17" fmla="*/ 638 h 1764"/>
              <a:gd name="T18" fmla="*/ 214 w 1561"/>
              <a:gd name="T19" fmla="*/ 415 h 1764"/>
              <a:gd name="T20" fmla="*/ 37 w 1561"/>
              <a:gd name="T21" fmla="*/ 415 h 1764"/>
              <a:gd name="T22" fmla="*/ 125 w 1561"/>
              <a:gd name="T23" fmla="*/ 629 h 1764"/>
              <a:gd name="T24" fmla="*/ 374 w 1561"/>
              <a:gd name="T25" fmla="*/ 666 h 1764"/>
              <a:gd name="T26" fmla="*/ 214 w 1561"/>
              <a:gd name="T27" fmla="*/ 1171 h 1764"/>
              <a:gd name="T28" fmla="*/ 0 w 1561"/>
              <a:gd name="T29" fmla="*/ 1260 h 1764"/>
              <a:gd name="T30" fmla="*/ 214 w 1561"/>
              <a:gd name="T31" fmla="*/ 1349 h 1764"/>
              <a:gd name="T32" fmla="*/ 390 w 1561"/>
              <a:gd name="T33" fmla="*/ 1126 h 1764"/>
              <a:gd name="T34" fmla="*/ 672 w 1561"/>
              <a:gd name="T35" fmla="*/ 1576 h 1764"/>
              <a:gd name="T36" fmla="*/ 906 w 1561"/>
              <a:gd name="T37" fmla="*/ 1639 h 1764"/>
              <a:gd name="T38" fmla="*/ 797 w 1561"/>
              <a:gd name="T39" fmla="*/ 1342 h 1764"/>
              <a:gd name="T40" fmla="*/ 1327 w 1561"/>
              <a:gd name="T41" fmla="*/ 1323 h 1764"/>
              <a:gd name="T42" fmla="*/ 1524 w 1561"/>
              <a:gd name="T43" fmla="*/ 1349 h 1764"/>
              <a:gd name="T44" fmla="*/ 1436 w 1561"/>
              <a:gd name="T45" fmla="*/ 1135 h 1764"/>
              <a:gd name="T46" fmla="*/ 1436 w 1561"/>
              <a:gd name="T47" fmla="*/ 410 h 1764"/>
              <a:gd name="T48" fmla="*/ 1529 w 1561"/>
              <a:gd name="T49" fmla="*/ 504 h 1764"/>
              <a:gd name="T50" fmla="*/ 1369 w 1561"/>
              <a:gd name="T51" fmla="*/ 570 h 1764"/>
              <a:gd name="T52" fmla="*/ 699 w 1561"/>
              <a:gd name="T53" fmla="*/ 172 h 1764"/>
              <a:gd name="T54" fmla="*/ 874 w 1561"/>
              <a:gd name="T55" fmla="*/ 125 h 1764"/>
              <a:gd name="T56" fmla="*/ 699 w 1561"/>
              <a:gd name="T57" fmla="*/ 172 h 1764"/>
              <a:gd name="T58" fmla="*/ 32 w 1561"/>
              <a:gd name="T59" fmla="*/ 504 h 1764"/>
              <a:gd name="T60" fmla="*/ 125 w 1561"/>
              <a:gd name="T61" fmla="*/ 410 h 1764"/>
              <a:gd name="T62" fmla="*/ 205 w 1561"/>
              <a:gd name="T63" fmla="*/ 553 h 1764"/>
              <a:gd name="T64" fmla="*/ 206 w 1561"/>
              <a:gd name="T65" fmla="*/ 1307 h 1764"/>
              <a:gd name="T66" fmla="*/ 32 w 1561"/>
              <a:gd name="T67" fmla="*/ 1260 h 1764"/>
              <a:gd name="T68" fmla="*/ 192 w 1561"/>
              <a:gd name="T69" fmla="*/ 1194 h 1764"/>
              <a:gd name="T70" fmla="*/ 862 w 1561"/>
              <a:gd name="T71" fmla="*/ 1592 h 1764"/>
              <a:gd name="T72" fmla="*/ 687 w 1561"/>
              <a:gd name="T73" fmla="*/ 1639 h 1764"/>
              <a:gd name="T74" fmla="*/ 862 w 1561"/>
              <a:gd name="T75" fmla="*/ 1592 h 1764"/>
              <a:gd name="T76" fmla="*/ 406 w 1561"/>
              <a:gd name="T77" fmla="*/ 1098 h 1764"/>
              <a:gd name="T78" fmla="*/ 1155 w 1561"/>
              <a:gd name="T79" fmla="*/ 666 h 1764"/>
              <a:gd name="T80" fmla="*/ 1369 w 1561"/>
              <a:gd name="T81" fmla="*/ 1326 h 1764"/>
              <a:gd name="T82" fmla="*/ 1369 w 1561"/>
              <a:gd name="T83" fmla="*/ 1194 h 1764"/>
              <a:gd name="T84" fmla="*/ 1529 w 1561"/>
              <a:gd name="T85" fmla="*/ 1260 h 1764"/>
              <a:gd name="T86" fmla="*/ 596 w 1561"/>
              <a:gd name="T87" fmla="*/ 988 h 1764"/>
              <a:gd name="T88" fmla="*/ 965 w 1561"/>
              <a:gd name="T89" fmla="*/ 776 h 1764"/>
              <a:gd name="T90" fmla="*/ 933 w 1561"/>
              <a:gd name="T91" fmla="*/ 970 h 1764"/>
              <a:gd name="T92" fmla="*/ 628 w 1561"/>
              <a:gd name="T93" fmla="*/ 794 h 1764"/>
              <a:gd name="T94" fmla="*/ 933 w 1561"/>
              <a:gd name="T95" fmla="*/ 97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61" h="1764">
                <a:moveTo>
                  <a:pt x="1436" y="1135"/>
                </a:moveTo>
                <a:cubicBezTo>
                  <a:pt x="1402" y="1135"/>
                  <a:pt x="1370" y="1148"/>
                  <a:pt x="1347" y="1171"/>
                </a:cubicBezTo>
                <a:cubicBezTo>
                  <a:pt x="1343" y="1175"/>
                  <a:pt x="1339" y="1179"/>
                  <a:pt x="1336" y="1184"/>
                </a:cubicBezTo>
                <a:cubicBezTo>
                  <a:pt x="1187" y="1098"/>
                  <a:pt x="1187" y="1098"/>
                  <a:pt x="1187" y="1098"/>
                </a:cubicBezTo>
                <a:cubicBezTo>
                  <a:pt x="1187" y="666"/>
                  <a:pt x="1187" y="666"/>
                  <a:pt x="1187" y="666"/>
                </a:cubicBezTo>
                <a:cubicBezTo>
                  <a:pt x="1336" y="580"/>
                  <a:pt x="1336" y="580"/>
                  <a:pt x="1336" y="580"/>
                </a:cubicBezTo>
                <a:cubicBezTo>
                  <a:pt x="1339" y="584"/>
                  <a:pt x="1343" y="588"/>
                  <a:pt x="1347" y="592"/>
                </a:cubicBezTo>
                <a:cubicBezTo>
                  <a:pt x="1370" y="616"/>
                  <a:pt x="1402" y="629"/>
                  <a:pt x="1436" y="629"/>
                </a:cubicBezTo>
                <a:cubicBezTo>
                  <a:pt x="1470" y="629"/>
                  <a:pt x="1501" y="616"/>
                  <a:pt x="1524" y="592"/>
                </a:cubicBezTo>
                <a:cubicBezTo>
                  <a:pt x="1548" y="569"/>
                  <a:pt x="1561" y="537"/>
                  <a:pt x="1561" y="504"/>
                </a:cubicBezTo>
                <a:cubicBezTo>
                  <a:pt x="1561" y="470"/>
                  <a:pt x="1548" y="438"/>
                  <a:pt x="1524" y="415"/>
                </a:cubicBezTo>
                <a:cubicBezTo>
                  <a:pt x="1501" y="391"/>
                  <a:pt x="1469" y="378"/>
                  <a:pt x="1436" y="378"/>
                </a:cubicBezTo>
                <a:cubicBezTo>
                  <a:pt x="1436" y="378"/>
                  <a:pt x="1436" y="378"/>
                  <a:pt x="1436" y="378"/>
                </a:cubicBezTo>
                <a:cubicBezTo>
                  <a:pt x="1402" y="378"/>
                  <a:pt x="1371" y="391"/>
                  <a:pt x="1347" y="415"/>
                </a:cubicBezTo>
                <a:cubicBezTo>
                  <a:pt x="1340" y="422"/>
                  <a:pt x="1333" y="431"/>
                  <a:pt x="1327" y="441"/>
                </a:cubicBezTo>
                <a:cubicBezTo>
                  <a:pt x="1307" y="475"/>
                  <a:pt x="1305" y="516"/>
                  <a:pt x="1320" y="552"/>
                </a:cubicBezTo>
                <a:cubicBezTo>
                  <a:pt x="1171" y="638"/>
                  <a:pt x="1171" y="638"/>
                  <a:pt x="1171" y="638"/>
                </a:cubicBezTo>
                <a:cubicBezTo>
                  <a:pt x="797" y="422"/>
                  <a:pt x="797" y="422"/>
                  <a:pt x="797" y="422"/>
                </a:cubicBezTo>
                <a:cubicBezTo>
                  <a:pt x="797" y="250"/>
                  <a:pt x="797" y="250"/>
                  <a:pt x="797" y="250"/>
                </a:cubicBezTo>
                <a:cubicBezTo>
                  <a:pt x="835" y="245"/>
                  <a:pt x="870" y="222"/>
                  <a:pt x="889" y="188"/>
                </a:cubicBezTo>
                <a:cubicBezTo>
                  <a:pt x="900" y="169"/>
                  <a:pt x="906" y="147"/>
                  <a:pt x="906" y="125"/>
                </a:cubicBezTo>
                <a:cubicBezTo>
                  <a:pt x="906" y="56"/>
                  <a:pt x="850" y="0"/>
                  <a:pt x="780" y="0"/>
                </a:cubicBezTo>
                <a:cubicBezTo>
                  <a:pt x="711" y="0"/>
                  <a:pt x="655" y="56"/>
                  <a:pt x="655" y="125"/>
                </a:cubicBezTo>
                <a:cubicBezTo>
                  <a:pt x="655" y="147"/>
                  <a:pt x="661" y="169"/>
                  <a:pt x="672" y="188"/>
                </a:cubicBezTo>
                <a:cubicBezTo>
                  <a:pt x="691" y="222"/>
                  <a:pt x="726" y="245"/>
                  <a:pt x="764" y="250"/>
                </a:cubicBezTo>
                <a:cubicBezTo>
                  <a:pt x="764" y="422"/>
                  <a:pt x="764" y="422"/>
                  <a:pt x="764" y="422"/>
                </a:cubicBezTo>
                <a:cubicBezTo>
                  <a:pt x="390" y="638"/>
                  <a:pt x="390" y="638"/>
                  <a:pt x="390" y="638"/>
                </a:cubicBezTo>
                <a:cubicBezTo>
                  <a:pt x="240" y="555"/>
                  <a:pt x="240" y="555"/>
                  <a:pt x="240" y="555"/>
                </a:cubicBezTo>
                <a:cubicBezTo>
                  <a:pt x="256" y="518"/>
                  <a:pt x="254" y="476"/>
                  <a:pt x="234" y="440"/>
                </a:cubicBezTo>
                <a:cubicBezTo>
                  <a:pt x="228" y="431"/>
                  <a:pt x="221" y="422"/>
                  <a:pt x="214" y="415"/>
                </a:cubicBezTo>
                <a:cubicBezTo>
                  <a:pt x="190" y="391"/>
                  <a:pt x="159" y="378"/>
                  <a:pt x="125" y="378"/>
                </a:cubicBezTo>
                <a:cubicBezTo>
                  <a:pt x="125" y="378"/>
                  <a:pt x="125" y="378"/>
                  <a:pt x="125" y="378"/>
                </a:cubicBezTo>
                <a:cubicBezTo>
                  <a:pt x="92" y="378"/>
                  <a:pt x="60" y="391"/>
                  <a:pt x="37" y="415"/>
                </a:cubicBezTo>
                <a:cubicBezTo>
                  <a:pt x="13" y="438"/>
                  <a:pt x="0" y="470"/>
                  <a:pt x="0" y="504"/>
                </a:cubicBezTo>
                <a:cubicBezTo>
                  <a:pt x="0" y="537"/>
                  <a:pt x="13" y="569"/>
                  <a:pt x="36" y="592"/>
                </a:cubicBezTo>
                <a:cubicBezTo>
                  <a:pt x="60" y="616"/>
                  <a:pt x="91" y="629"/>
                  <a:pt x="125" y="629"/>
                </a:cubicBezTo>
                <a:cubicBezTo>
                  <a:pt x="159" y="629"/>
                  <a:pt x="190" y="616"/>
                  <a:pt x="214" y="592"/>
                </a:cubicBezTo>
                <a:cubicBezTo>
                  <a:pt x="217" y="589"/>
                  <a:pt x="220" y="585"/>
                  <a:pt x="222" y="582"/>
                </a:cubicBezTo>
                <a:cubicBezTo>
                  <a:pt x="374" y="666"/>
                  <a:pt x="374" y="666"/>
                  <a:pt x="374" y="666"/>
                </a:cubicBezTo>
                <a:cubicBezTo>
                  <a:pt x="374" y="1098"/>
                  <a:pt x="374" y="1098"/>
                  <a:pt x="374" y="1098"/>
                </a:cubicBezTo>
                <a:cubicBezTo>
                  <a:pt x="225" y="1184"/>
                  <a:pt x="225" y="1184"/>
                  <a:pt x="225" y="1184"/>
                </a:cubicBezTo>
                <a:cubicBezTo>
                  <a:pt x="222" y="1179"/>
                  <a:pt x="218" y="1175"/>
                  <a:pt x="214" y="1171"/>
                </a:cubicBezTo>
                <a:cubicBezTo>
                  <a:pt x="190" y="1148"/>
                  <a:pt x="159" y="1135"/>
                  <a:pt x="125" y="1135"/>
                </a:cubicBezTo>
                <a:cubicBezTo>
                  <a:pt x="91" y="1135"/>
                  <a:pt x="60" y="1148"/>
                  <a:pt x="37" y="1171"/>
                </a:cubicBezTo>
                <a:cubicBezTo>
                  <a:pt x="13" y="1195"/>
                  <a:pt x="0" y="1226"/>
                  <a:pt x="0" y="1260"/>
                </a:cubicBezTo>
                <a:cubicBezTo>
                  <a:pt x="0" y="1293"/>
                  <a:pt x="13" y="1325"/>
                  <a:pt x="37" y="1349"/>
                </a:cubicBezTo>
                <a:cubicBezTo>
                  <a:pt x="61" y="1373"/>
                  <a:pt x="93" y="1386"/>
                  <a:pt x="125" y="1386"/>
                </a:cubicBezTo>
                <a:cubicBezTo>
                  <a:pt x="157" y="1386"/>
                  <a:pt x="190" y="1373"/>
                  <a:pt x="214" y="1349"/>
                </a:cubicBezTo>
                <a:cubicBezTo>
                  <a:pt x="222" y="1341"/>
                  <a:pt x="229" y="1332"/>
                  <a:pt x="234" y="1323"/>
                </a:cubicBezTo>
                <a:cubicBezTo>
                  <a:pt x="254" y="1289"/>
                  <a:pt x="256" y="1248"/>
                  <a:pt x="241" y="1212"/>
                </a:cubicBezTo>
                <a:cubicBezTo>
                  <a:pt x="390" y="1126"/>
                  <a:pt x="390" y="1126"/>
                  <a:pt x="390" y="1126"/>
                </a:cubicBezTo>
                <a:cubicBezTo>
                  <a:pt x="764" y="1342"/>
                  <a:pt x="764" y="1342"/>
                  <a:pt x="764" y="1342"/>
                </a:cubicBezTo>
                <a:cubicBezTo>
                  <a:pt x="764" y="1514"/>
                  <a:pt x="764" y="1514"/>
                  <a:pt x="764" y="1514"/>
                </a:cubicBezTo>
                <a:cubicBezTo>
                  <a:pt x="726" y="1519"/>
                  <a:pt x="691" y="1542"/>
                  <a:pt x="672" y="1576"/>
                </a:cubicBezTo>
                <a:cubicBezTo>
                  <a:pt x="661" y="1595"/>
                  <a:pt x="655" y="1616"/>
                  <a:pt x="655" y="1639"/>
                </a:cubicBezTo>
                <a:cubicBezTo>
                  <a:pt x="655" y="1708"/>
                  <a:pt x="711" y="1764"/>
                  <a:pt x="780" y="1764"/>
                </a:cubicBezTo>
                <a:cubicBezTo>
                  <a:pt x="850" y="1764"/>
                  <a:pt x="906" y="1708"/>
                  <a:pt x="906" y="1639"/>
                </a:cubicBezTo>
                <a:cubicBezTo>
                  <a:pt x="906" y="1616"/>
                  <a:pt x="900" y="1595"/>
                  <a:pt x="889" y="1576"/>
                </a:cubicBezTo>
                <a:cubicBezTo>
                  <a:pt x="870" y="1542"/>
                  <a:pt x="835" y="1519"/>
                  <a:pt x="797" y="1514"/>
                </a:cubicBezTo>
                <a:cubicBezTo>
                  <a:pt x="797" y="1342"/>
                  <a:pt x="797" y="1342"/>
                  <a:pt x="797" y="1342"/>
                </a:cubicBezTo>
                <a:cubicBezTo>
                  <a:pt x="1171" y="1126"/>
                  <a:pt x="1171" y="1126"/>
                  <a:pt x="1171" y="1126"/>
                </a:cubicBezTo>
                <a:cubicBezTo>
                  <a:pt x="1320" y="1212"/>
                  <a:pt x="1320" y="1212"/>
                  <a:pt x="1320" y="1212"/>
                </a:cubicBezTo>
                <a:cubicBezTo>
                  <a:pt x="1305" y="1248"/>
                  <a:pt x="1307" y="1289"/>
                  <a:pt x="1327" y="1323"/>
                </a:cubicBezTo>
                <a:cubicBezTo>
                  <a:pt x="1332" y="1332"/>
                  <a:pt x="1339" y="1341"/>
                  <a:pt x="1347" y="1349"/>
                </a:cubicBezTo>
                <a:cubicBezTo>
                  <a:pt x="1371" y="1373"/>
                  <a:pt x="1404" y="1386"/>
                  <a:pt x="1436" y="1386"/>
                </a:cubicBezTo>
                <a:cubicBezTo>
                  <a:pt x="1468" y="1386"/>
                  <a:pt x="1500" y="1373"/>
                  <a:pt x="1524" y="1349"/>
                </a:cubicBezTo>
                <a:cubicBezTo>
                  <a:pt x="1548" y="1325"/>
                  <a:pt x="1561" y="1293"/>
                  <a:pt x="1561" y="1260"/>
                </a:cubicBezTo>
                <a:cubicBezTo>
                  <a:pt x="1561" y="1226"/>
                  <a:pt x="1548" y="1195"/>
                  <a:pt x="1524" y="1172"/>
                </a:cubicBezTo>
                <a:cubicBezTo>
                  <a:pt x="1501" y="1148"/>
                  <a:pt x="1470" y="1135"/>
                  <a:pt x="1436" y="1135"/>
                </a:cubicBezTo>
                <a:close/>
                <a:moveTo>
                  <a:pt x="1355" y="457"/>
                </a:moveTo>
                <a:cubicBezTo>
                  <a:pt x="1359" y="449"/>
                  <a:pt x="1364" y="443"/>
                  <a:pt x="1369" y="437"/>
                </a:cubicBezTo>
                <a:cubicBezTo>
                  <a:pt x="1387" y="420"/>
                  <a:pt x="1411" y="410"/>
                  <a:pt x="1436" y="410"/>
                </a:cubicBezTo>
                <a:cubicBezTo>
                  <a:pt x="1436" y="410"/>
                  <a:pt x="1436" y="410"/>
                  <a:pt x="1436" y="410"/>
                </a:cubicBezTo>
                <a:cubicBezTo>
                  <a:pt x="1461" y="410"/>
                  <a:pt x="1484" y="420"/>
                  <a:pt x="1502" y="438"/>
                </a:cubicBezTo>
                <a:cubicBezTo>
                  <a:pt x="1519" y="455"/>
                  <a:pt x="1529" y="479"/>
                  <a:pt x="1529" y="504"/>
                </a:cubicBezTo>
                <a:cubicBezTo>
                  <a:pt x="1529" y="529"/>
                  <a:pt x="1519" y="552"/>
                  <a:pt x="1502" y="570"/>
                </a:cubicBezTo>
                <a:cubicBezTo>
                  <a:pt x="1502" y="570"/>
                  <a:pt x="1502" y="570"/>
                  <a:pt x="1502" y="570"/>
                </a:cubicBezTo>
                <a:cubicBezTo>
                  <a:pt x="1467" y="605"/>
                  <a:pt x="1405" y="605"/>
                  <a:pt x="1369" y="570"/>
                </a:cubicBezTo>
                <a:cubicBezTo>
                  <a:pt x="1364" y="564"/>
                  <a:pt x="1359" y="557"/>
                  <a:pt x="1355" y="550"/>
                </a:cubicBezTo>
                <a:cubicBezTo>
                  <a:pt x="1338" y="521"/>
                  <a:pt x="1338" y="485"/>
                  <a:pt x="1355" y="457"/>
                </a:cubicBezTo>
                <a:close/>
                <a:moveTo>
                  <a:pt x="699" y="172"/>
                </a:moveTo>
                <a:cubicBezTo>
                  <a:pt x="691" y="158"/>
                  <a:pt x="687" y="142"/>
                  <a:pt x="687" y="125"/>
                </a:cubicBezTo>
                <a:cubicBezTo>
                  <a:pt x="687" y="74"/>
                  <a:pt x="729" y="32"/>
                  <a:pt x="780" y="32"/>
                </a:cubicBezTo>
                <a:cubicBezTo>
                  <a:pt x="832" y="32"/>
                  <a:pt x="874" y="74"/>
                  <a:pt x="874" y="125"/>
                </a:cubicBezTo>
                <a:cubicBezTo>
                  <a:pt x="874" y="142"/>
                  <a:pt x="870" y="158"/>
                  <a:pt x="862" y="172"/>
                </a:cubicBezTo>
                <a:cubicBezTo>
                  <a:pt x="845" y="201"/>
                  <a:pt x="814" y="219"/>
                  <a:pt x="780" y="219"/>
                </a:cubicBezTo>
                <a:cubicBezTo>
                  <a:pt x="747" y="219"/>
                  <a:pt x="716" y="201"/>
                  <a:pt x="699" y="172"/>
                </a:cubicBezTo>
                <a:close/>
                <a:moveTo>
                  <a:pt x="191" y="570"/>
                </a:moveTo>
                <a:cubicBezTo>
                  <a:pt x="156" y="605"/>
                  <a:pt x="94" y="605"/>
                  <a:pt x="59" y="570"/>
                </a:cubicBezTo>
                <a:cubicBezTo>
                  <a:pt x="41" y="552"/>
                  <a:pt x="32" y="529"/>
                  <a:pt x="32" y="504"/>
                </a:cubicBezTo>
                <a:cubicBezTo>
                  <a:pt x="32" y="479"/>
                  <a:pt x="41" y="455"/>
                  <a:pt x="59" y="437"/>
                </a:cubicBezTo>
                <a:cubicBezTo>
                  <a:pt x="77" y="420"/>
                  <a:pt x="100" y="410"/>
                  <a:pt x="125" y="410"/>
                </a:cubicBezTo>
                <a:cubicBezTo>
                  <a:pt x="125" y="410"/>
                  <a:pt x="125" y="410"/>
                  <a:pt x="125" y="410"/>
                </a:cubicBezTo>
                <a:cubicBezTo>
                  <a:pt x="150" y="410"/>
                  <a:pt x="174" y="420"/>
                  <a:pt x="191" y="437"/>
                </a:cubicBezTo>
                <a:cubicBezTo>
                  <a:pt x="197" y="443"/>
                  <a:pt x="202" y="449"/>
                  <a:pt x="206" y="457"/>
                </a:cubicBezTo>
                <a:cubicBezTo>
                  <a:pt x="224" y="486"/>
                  <a:pt x="223" y="523"/>
                  <a:pt x="205" y="553"/>
                </a:cubicBezTo>
                <a:cubicBezTo>
                  <a:pt x="201" y="559"/>
                  <a:pt x="197" y="565"/>
                  <a:pt x="191" y="570"/>
                </a:cubicBezTo>
                <a:close/>
                <a:moveTo>
                  <a:pt x="206" y="1307"/>
                </a:moveTo>
                <a:cubicBezTo>
                  <a:pt x="206" y="1307"/>
                  <a:pt x="206" y="1307"/>
                  <a:pt x="206" y="1307"/>
                </a:cubicBezTo>
                <a:cubicBezTo>
                  <a:pt x="202" y="1314"/>
                  <a:pt x="197" y="1321"/>
                  <a:pt x="192" y="1326"/>
                </a:cubicBezTo>
                <a:cubicBezTo>
                  <a:pt x="155" y="1363"/>
                  <a:pt x="96" y="1363"/>
                  <a:pt x="59" y="1326"/>
                </a:cubicBezTo>
                <a:cubicBezTo>
                  <a:pt x="41" y="1309"/>
                  <a:pt x="32" y="1285"/>
                  <a:pt x="32" y="1260"/>
                </a:cubicBezTo>
                <a:cubicBezTo>
                  <a:pt x="32" y="1235"/>
                  <a:pt x="42" y="1212"/>
                  <a:pt x="59" y="1194"/>
                </a:cubicBezTo>
                <a:cubicBezTo>
                  <a:pt x="77" y="1176"/>
                  <a:pt x="100" y="1167"/>
                  <a:pt x="125" y="1167"/>
                </a:cubicBezTo>
                <a:cubicBezTo>
                  <a:pt x="150" y="1167"/>
                  <a:pt x="174" y="1176"/>
                  <a:pt x="192" y="1194"/>
                </a:cubicBezTo>
                <a:cubicBezTo>
                  <a:pt x="197" y="1200"/>
                  <a:pt x="202" y="1206"/>
                  <a:pt x="206" y="1213"/>
                </a:cubicBezTo>
                <a:cubicBezTo>
                  <a:pt x="223" y="1242"/>
                  <a:pt x="223" y="1278"/>
                  <a:pt x="206" y="1307"/>
                </a:cubicBezTo>
                <a:close/>
                <a:moveTo>
                  <a:pt x="862" y="1592"/>
                </a:moveTo>
                <a:cubicBezTo>
                  <a:pt x="870" y="1606"/>
                  <a:pt x="874" y="1622"/>
                  <a:pt x="874" y="1639"/>
                </a:cubicBezTo>
                <a:cubicBezTo>
                  <a:pt x="874" y="1690"/>
                  <a:pt x="832" y="1732"/>
                  <a:pt x="780" y="1732"/>
                </a:cubicBezTo>
                <a:cubicBezTo>
                  <a:pt x="729" y="1732"/>
                  <a:pt x="687" y="1690"/>
                  <a:pt x="687" y="1639"/>
                </a:cubicBezTo>
                <a:cubicBezTo>
                  <a:pt x="687" y="1622"/>
                  <a:pt x="691" y="1606"/>
                  <a:pt x="699" y="1592"/>
                </a:cubicBezTo>
                <a:cubicBezTo>
                  <a:pt x="716" y="1563"/>
                  <a:pt x="747" y="1545"/>
                  <a:pt x="780" y="1545"/>
                </a:cubicBezTo>
                <a:cubicBezTo>
                  <a:pt x="814" y="1545"/>
                  <a:pt x="845" y="1563"/>
                  <a:pt x="862" y="1592"/>
                </a:cubicBezTo>
                <a:close/>
                <a:moveTo>
                  <a:pt x="1155" y="1098"/>
                </a:moveTo>
                <a:cubicBezTo>
                  <a:pt x="780" y="1314"/>
                  <a:pt x="780" y="1314"/>
                  <a:pt x="780" y="1314"/>
                </a:cubicBezTo>
                <a:cubicBezTo>
                  <a:pt x="406" y="1098"/>
                  <a:pt x="406" y="1098"/>
                  <a:pt x="406" y="1098"/>
                </a:cubicBezTo>
                <a:cubicBezTo>
                  <a:pt x="406" y="666"/>
                  <a:pt x="406" y="666"/>
                  <a:pt x="406" y="666"/>
                </a:cubicBezTo>
                <a:cubicBezTo>
                  <a:pt x="780" y="449"/>
                  <a:pt x="780" y="449"/>
                  <a:pt x="780" y="449"/>
                </a:cubicBezTo>
                <a:cubicBezTo>
                  <a:pt x="1155" y="666"/>
                  <a:pt x="1155" y="666"/>
                  <a:pt x="1155" y="666"/>
                </a:cubicBezTo>
                <a:lnTo>
                  <a:pt x="1155" y="1098"/>
                </a:lnTo>
                <a:close/>
                <a:moveTo>
                  <a:pt x="1502" y="1326"/>
                </a:moveTo>
                <a:cubicBezTo>
                  <a:pt x="1465" y="1363"/>
                  <a:pt x="1406" y="1363"/>
                  <a:pt x="1369" y="1326"/>
                </a:cubicBezTo>
                <a:cubicBezTo>
                  <a:pt x="1364" y="1321"/>
                  <a:pt x="1359" y="1314"/>
                  <a:pt x="1355" y="1307"/>
                </a:cubicBezTo>
                <a:cubicBezTo>
                  <a:pt x="1338" y="1278"/>
                  <a:pt x="1338" y="1242"/>
                  <a:pt x="1355" y="1213"/>
                </a:cubicBezTo>
                <a:cubicBezTo>
                  <a:pt x="1359" y="1206"/>
                  <a:pt x="1364" y="1200"/>
                  <a:pt x="1369" y="1194"/>
                </a:cubicBezTo>
                <a:cubicBezTo>
                  <a:pt x="1387" y="1176"/>
                  <a:pt x="1411" y="1167"/>
                  <a:pt x="1436" y="1167"/>
                </a:cubicBezTo>
                <a:cubicBezTo>
                  <a:pt x="1461" y="1167"/>
                  <a:pt x="1484" y="1176"/>
                  <a:pt x="1502" y="1194"/>
                </a:cubicBezTo>
                <a:cubicBezTo>
                  <a:pt x="1519" y="1212"/>
                  <a:pt x="1529" y="1235"/>
                  <a:pt x="1529" y="1260"/>
                </a:cubicBezTo>
                <a:cubicBezTo>
                  <a:pt x="1529" y="1285"/>
                  <a:pt x="1519" y="1309"/>
                  <a:pt x="1502" y="1326"/>
                </a:cubicBezTo>
                <a:close/>
                <a:moveTo>
                  <a:pt x="596" y="776"/>
                </a:moveTo>
                <a:cubicBezTo>
                  <a:pt x="596" y="988"/>
                  <a:pt x="596" y="988"/>
                  <a:pt x="596" y="988"/>
                </a:cubicBezTo>
                <a:cubicBezTo>
                  <a:pt x="780" y="1094"/>
                  <a:pt x="780" y="1094"/>
                  <a:pt x="780" y="1094"/>
                </a:cubicBezTo>
                <a:cubicBezTo>
                  <a:pt x="965" y="988"/>
                  <a:pt x="965" y="988"/>
                  <a:pt x="965" y="988"/>
                </a:cubicBezTo>
                <a:cubicBezTo>
                  <a:pt x="965" y="776"/>
                  <a:pt x="965" y="776"/>
                  <a:pt x="965" y="776"/>
                </a:cubicBezTo>
                <a:cubicBezTo>
                  <a:pt x="780" y="669"/>
                  <a:pt x="780" y="669"/>
                  <a:pt x="780" y="669"/>
                </a:cubicBezTo>
                <a:lnTo>
                  <a:pt x="596" y="776"/>
                </a:lnTo>
                <a:close/>
                <a:moveTo>
                  <a:pt x="933" y="970"/>
                </a:moveTo>
                <a:cubicBezTo>
                  <a:pt x="780" y="1057"/>
                  <a:pt x="780" y="1057"/>
                  <a:pt x="780" y="1057"/>
                </a:cubicBezTo>
                <a:cubicBezTo>
                  <a:pt x="628" y="970"/>
                  <a:pt x="628" y="970"/>
                  <a:pt x="628" y="970"/>
                </a:cubicBezTo>
                <a:cubicBezTo>
                  <a:pt x="628" y="794"/>
                  <a:pt x="628" y="794"/>
                  <a:pt x="628" y="794"/>
                </a:cubicBezTo>
                <a:cubicBezTo>
                  <a:pt x="780" y="706"/>
                  <a:pt x="780" y="706"/>
                  <a:pt x="780" y="706"/>
                </a:cubicBezTo>
                <a:cubicBezTo>
                  <a:pt x="933" y="794"/>
                  <a:pt x="933" y="794"/>
                  <a:pt x="933" y="794"/>
                </a:cubicBezTo>
                <a:lnTo>
                  <a:pt x="933" y="9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CFB33CA1-D971-9937-6698-BA6F27A71236}"/>
              </a:ext>
            </a:extLst>
          </p:cNvPr>
          <p:cNvSpPr/>
          <p:nvPr/>
        </p:nvSpPr>
        <p:spPr>
          <a:xfrm>
            <a:off x="19648194" y="4748364"/>
            <a:ext cx="4508500" cy="4508500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43D682AA-A687-E9C7-094B-2E5F4C7529D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9834279" y="8834589"/>
            <a:ext cx="3903663" cy="844550"/>
          </a:xfrm>
          <a:custGeom>
            <a:avLst/>
            <a:gdLst>
              <a:gd name="T0" fmla="*/ 6306 w 6306"/>
              <a:gd name="T1" fmla="*/ 1349 h 1361"/>
              <a:gd name="T2" fmla="*/ 6212 w 6306"/>
              <a:gd name="T3" fmla="*/ 1024 h 1361"/>
              <a:gd name="T4" fmla="*/ 6107 w 6306"/>
              <a:gd name="T5" fmla="*/ 1133 h 1361"/>
              <a:gd name="T6" fmla="*/ 3159 w 6306"/>
              <a:gd name="T7" fmla="*/ 0 h 1361"/>
              <a:gd name="T8" fmla="*/ 0 w 6306"/>
              <a:gd name="T9" fmla="*/ 1337 h 1361"/>
              <a:gd name="T10" fmla="*/ 24 w 6306"/>
              <a:gd name="T11" fmla="*/ 1361 h 1361"/>
              <a:gd name="T12" fmla="*/ 3159 w 6306"/>
              <a:gd name="T13" fmla="*/ 34 h 1361"/>
              <a:gd name="T14" fmla="*/ 6083 w 6306"/>
              <a:gd name="T15" fmla="*/ 1158 h 1361"/>
              <a:gd name="T16" fmla="*/ 5978 w 6306"/>
              <a:gd name="T17" fmla="*/ 1268 h 1361"/>
              <a:gd name="T18" fmla="*/ 6306 w 6306"/>
              <a:gd name="T19" fmla="*/ 1349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6" h="1361">
                <a:moveTo>
                  <a:pt x="6306" y="1349"/>
                </a:moveTo>
                <a:cubicBezTo>
                  <a:pt x="6212" y="1024"/>
                  <a:pt x="6212" y="1024"/>
                  <a:pt x="6212" y="1024"/>
                </a:cubicBezTo>
                <a:cubicBezTo>
                  <a:pt x="6107" y="1133"/>
                  <a:pt x="6107" y="1133"/>
                  <a:pt x="6107" y="1133"/>
                </a:cubicBezTo>
                <a:cubicBezTo>
                  <a:pt x="5297" y="402"/>
                  <a:pt x="4252" y="0"/>
                  <a:pt x="3159" y="0"/>
                </a:cubicBezTo>
                <a:cubicBezTo>
                  <a:pt x="1959" y="0"/>
                  <a:pt x="837" y="475"/>
                  <a:pt x="0" y="1337"/>
                </a:cubicBezTo>
                <a:cubicBezTo>
                  <a:pt x="24" y="1361"/>
                  <a:pt x="24" y="1361"/>
                  <a:pt x="24" y="1361"/>
                </a:cubicBezTo>
                <a:cubicBezTo>
                  <a:pt x="855" y="505"/>
                  <a:pt x="1968" y="34"/>
                  <a:pt x="3159" y="34"/>
                </a:cubicBezTo>
                <a:cubicBezTo>
                  <a:pt x="4243" y="34"/>
                  <a:pt x="5280" y="433"/>
                  <a:pt x="6083" y="1158"/>
                </a:cubicBezTo>
                <a:cubicBezTo>
                  <a:pt x="5978" y="1268"/>
                  <a:pt x="5978" y="1268"/>
                  <a:pt x="5978" y="1268"/>
                </a:cubicBezTo>
                <a:lnTo>
                  <a:pt x="6306" y="13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id="{4812D27F-E6E4-462D-E536-201662BFE184}"/>
              </a:ext>
            </a:extLst>
          </p:cNvPr>
          <p:cNvSpPr>
            <a:spLocks noEditPoints="1"/>
          </p:cNvSpPr>
          <p:nvPr/>
        </p:nvSpPr>
        <p:spPr bwMode="auto">
          <a:xfrm>
            <a:off x="20954079" y="6086863"/>
            <a:ext cx="1865932" cy="2107214"/>
          </a:xfrm>
          <a:custGeom>
            <a:avLst/>
            <a:gdLst>
              <a:gd name="T0" fmla="*/ 1336 w 1561"/>
              <a:gd name="T1" fmla="*/ 1184 h 1764"/>
              <a:gd name="T2" fmla="*/ 1336 w 1561"/>
              <a:gd name="T3" fmla="*/ 580 h 1764"/>
              <a:gd name="T4" fmla="*/ 1524 w 1561"/>
              <a:gd name="T5" fmla="*/ 592 h 1764"/>
              <a:gd name="T6" fmla="*/ 1436 w 1561"/>
              <a:gd name="T7" fmla="*/ 378 h 1764"/>
              <a:gd name="T8" fmla="*/ 1327 w 1561"/>
              <a:gd name="T9" fmla="*/ 441 h 1764"/>
              <a:gd name="T10" fmla="*/ 797 w 1561"/>
              <a:gd name="T11" fmla="*/ 422 h 1764"/>
              <a:gd name="T12" fmla="*/ 906 w 1561"/>
              <a:gd name="T13" fmla="*/ 125 h 1764"/>
              <a:gd name="T14" fmla="*/ 672 w 1561"/>
              <a:gd name="T15" fmla="*/ 188 h 1764"/>
              <a:gd name="T16" fmla="*/ 390 w 1561"/>
              <a:gd name="T17" fmla="*/ 638 h 1764"/>
              <a:gd name="T18" fmla="*/ 214 w 1561"/>
              <a:gd name="T19" fmla="*/ 415 h 1764"/>
              <a:gd name="T20" fmla="*/ 37 w 1561"/>
              <a:gd name="T21" fmla="*/ 415 h 1764"/>
              <a:gd name="T22" fmla="*/ 125 w 1561"/>
              <a:gd name="T23" fmla="*/ 629 h 1764"/>
              <a:gd name="T24" fmla="*/ 374 w 1561"/>
              <a:gd name="T25" fmla="*/ 666 h 1764"/>
              <a:gd name="T26" fmla="*/ 214 w 1561"/>
              <a:gd name="T27" fmla="*/ 1171 h 1764"/>
              <a:gd name="T28" fmla="*/ 0 w 1561"/>
              <a:gd name="T29" fmla="*/ 1260 h 1764"/>
              <a:gd name="T30" fmla="*/ 214 w 1561"/>
              <a:gd name="T31" fmla="*/ 1349 h 1764"/>
              <a:gd name="T32" fmla="*/ 390 w 1561"/>
              <a:gd name="T33" fmla="*/ 1126 h 1764"/>
              <a:gd name="T34" fmla="*/ 672 w 1561"/>
              <a:gd name="T35" fmla="*/ 1576 h 1764"/>
              <a:gd name="T36" fmla="*/ 906 w 1561"/>
              <a:gd name="T37" fmla="*/ 1639 h 1764"/>
              <a:gd name="T38" fmla="*/ 797 w 1561"/>
              <a:gd name="T39" fmla="*/ 1342 h 1764"/>
              <a:gd name="T40" fmla="*/ 1327 w 1561"/>
              <a:gd name="T41" fmla="*/ 1323 h 1764"/>
              <a:gd name="T42" fmla="*/ 1524 w 1561"/>
              <a:gd name="T43" fmla="*/ 1349 h 1764"/>
              <a:gd name="T44" fmla="*/ 1436 w 1561"/>
              <a:gd name="T45" fmla="*/ 1135 h 1764"/>
              <a:gd name="T46" fmla="*/ 1436 w 1561"/>
              <a:gd name="T47" fmla="*/ 410 h 1764"/>
              <a:gd name="T48" fmla="*/ 1529 w 1561"/>
              <a:gd name="T49" fmla="*/ 504 h 1764"/>
              <a:gd name="T50" fmla="*/ 1369 w 1561"/>
              <a:gd name="T51" fmla="*/ 570 h 1764"/>
              <a:gd name="T52" fmla="*/ 699 w 1561"/>
              <a:gd name="T53" fmla="*/ 172 h 1764"/>
              <a:gd name="T54" fmla="*/ 874 w 1561"/>
              <a:gd name="T55" fmla="*/ 125 h 1764"/>
              <a:gd name="T56" fmla="*/ 699 w 1561"/>
              <a:gd name="T57" fmla="*/ 172 h 1764"/>
              <a:gd name="T58" fmla="*/ 32 w 1561"/>
              <a:gd name="T59" fmla="*/ 504 h 1764"/>
              <a:gd name="T60" fmla="*/ 125 w 1561"/>
              <a:gd name="T61" fmla="*/ 410 h 1764"/>
              <a:gd name="T62" fmla="*/ 205 w 1561"/>
              <a:gd name="T63" fmla="*/ 553 h 1764"/>
              <a:gd name="T64" fmla="*/ 206 w 1561"/>
              <a:gd name="T65" fmla="*/ 1307 h 1764"/>
              <a:gd name="T66" fmla="*/ 32 w 1561"/>
              <a:gd name="T67" fmla="*/ 1260 h 1764"/>
              <a:gd name="T68" fmla="*/ 192 w 1561"/>
              <a:gd name="T69" fmla="*/ 1194 h 1764"/>
              <a:gd name="T70" fmla="*/ 862 w 1561"/>
              <a:gd name="T71" fmla="*/ 1592 h 1764"/>
              <a:gd name="T72" fmla="*/ 687 w 1561"/>
              <a:gd name="T73" fmla="*/ 1639 h 1764"/>
              <a:gd name="T74" fmla="*/ 862 w 1561"/>
              <a:gd name="T75" fmla="*/ 1592 h 1764"/>
              <a:gd name="T76" fmla="*/ 406 w 1561"/>
              <a:gd name="T77" fmla="*/ 1098 h 1764"/>
              <a:gd name="T78" fmla="*/ 1155 w 1561"/>
              <a:gd name="T79" fmla="*/ 666 h 1764"/>
              <a:gd name="T80" fmla="*/ 1369 w 1561"/>
              <a:gd name="T81" fmla="*/ 1326 h 1764"/>
              <a:gd name="T82" fmla="*/ 1369 w 1561"/>
              <a:gd name="T83" fmla="*/ 1194 h 1764"/>
              <a:gd name="T84" fmla="*/ 1529 w 1561"/>
              <a:gd name="T85" fmla="*/ 1260 h 1764"/>
              <a:gd name="T86" fmla="*/ 596 w 1561"/>
              <a:gd name="T87" fmla="*/ 988 h 1764"/>
              <a:gd name="T88" fmla="*/ 965 w 1561"/>
              <a:gd name="T89" fmla="*/ 776 h 1764"/>
              <a:gd name="T90" fmla="*/ 933 w 1561"/>
              <a:gd name="T91" fmla="*/ 970 h 1764"/>
              <a:gd name="T92" fmla="*/ 628 w 1561"/>
              <a:gd name="T93" fmla="*/ 794 h 1764"/>
              <a:gd name="T94" fmla="*/ 933 w 1561"/>
              <a:gd name="T95" fmla="*/ 97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61" h="1764">
                <a:moveTo>
                  <a:pt x="1436" y="1135"/>
                </a:moveTo>
                <a:cubicBezTo>
                  <a:pt x="1402" y="1135"/>
                  <a:pt x="1370" y="1148"/>
                  <a:pt x="1347" y="1171"/>
                </a:cubicBezTo>
                <a:cubicBezTo>
                  <a:pt x="1343" y="1175"/>
                  <a:pt x="1339" y="1179"/>
                  <a:pt x="1336" y="1184"/>
                </a:cubicBezTo>
                <a:cubicBezTo>
                  <a:pt x="1187" y="1098"/>
                  <a:pt x="1187" y="1098"/>
                  <a:pt x="1187" y="1098"/>
                </a:cubicBezTo>
                <a:cubicBezTo>
                  <a:pt x="1187" y="666"/>
                  <a:pt x="1187" y="666"/>
                  <a:pt x="1187" y="666"/>
                </a:cubicBezTo>
                <a:cubicBezTo>
                  <a:pt x="1336" y="580"/>
                  <a:pt x="1336" y="580"/>
                  <a:pt x="1336" y="580"/>
                </a:cubicBezTo>
                <a:cubicBezTo>
                  <a:pt x="1339" y="584"/>
                  <a:pt x="1343" y="588"/>
                  <a:pt x="1347" y="592"/>
                </a:cubicBezTo>
                <a:cubicBezTo>
                  <a:pt x="1370" y="616"/>
                  <a:pt x="1402" y="629"/>
                  <a:pt x="1436" y="629"/>
                </a:cubicBezTo>
                <a:cubicBezTo>
                  <a:pt x="1470" y="629"/>
                  <a:pt x="1501" y="616"/>
                  <a:pt x="1524" y="592"/>
                </a:cubicBezTo>
                <a:cubicBezTo>
                  <a:pt x="1548" y="569"/>
                  <a:pt x="1561" y="537"/>
                  <a:pt x="1561" y="504"/>
                </a:cubicBezTo>
                <a:cubicBezTo>
                  <a:pt x="1561" y="470"/>
                  <a:pt x="1548" y="438"/>
                  <a:pt x="1524" y="415"/>
                </a:cubicBezTo>
                <a:cubicBezTo>
                  <a:pt x="1501" y="391"/>
                  <a:pt x="1469" y="378"/>
                  <a:pt x="1436" y="378"/>
                </a:cubicBezTo>
                <a:cubicBezTo>
                  <a:pt x="1436" y="378"/>
                  <a:pt x="1436" y="378"/>
                  <a:pt x="1436" y="378"/>
                </a:cubicBezTo>
                <a:cubicBezTo>
                  <a:pt x="1402" y="378"/>
                  <a:pt x="1371" y="391"/>
                  <a:pt x="1347" y="415"/>
                </a:cubicBezTo>
                <a:cubicBezTo>
                  <a:pt x="1340" y="422"/>
                  <a:pt x="1333" y="431"/>
                  <a:pt x="1327" y="441"/>
                </a:cubicBezTo>
                <a:cubicBezTo>
                  <a:pt x="1307" y="475"/>
                  <a:pt x="1305" y="516"/>
                  <a:pt x="1320" y="552"/>
                </a:cubicBezTo>
                <a:cubicBezTo>
                  <a:pt x="1171" y="638"/>
                  <a:pt x="1171" y="638"/>
                  <a:pt x="1171" y="638"/>
                </a:cubicBezTo>
                <a:cubicBezTo>
                  <a:pt x="797" y="422"/>
                  <a:pt x="797" y="422"/>
                  <a:pt x="797" y="422"/>
                </a:cubicBezTo>
                <a:cubicBezTo>
                  <a:pt x="797" y="250"/>
                  <a:pt x="797" y="250"/>
                  <a:pt x="797" y="250"/>
                </a:cubicBezTo>
                <a:cubicBezTo>
                  <a:pt x="835" y="245"/>
                  <a:pt x="870" y="222"/>
                  <a:pt x="889" y="188"/>
                </a:cubicBezTo>
                <a:cubicBezTo>
                  <a:pt x="900" y="169"/>
                  <a:pt x="906" y="147"/>
                  <a:pt x="906" y="125"/>
                </a:cubicBezTo>
                <a:cubicBezTo>
                  <a:pt x="906" y="56"/>
                  <a:pt x="850" y="0"/>
                  <a:pt x="780" y="0"/>
                </a:cubicBezTo>
                <a:cubicBezTo>
                  <a:pt x="711" y="0"/>
                  <a:pt x="655" y="56"/>
                  <a:pt x="655" y="125"/>
                </a:cubicBezTo>
                <a:cubicBezTo>
                  <a:pt x="655" y="147"/>
                  <a:pt x="661" y="169"/>
                  <a:pt x="672" y="188"/>
                </a:cubicBezTo>
                <a:cubicBezTo>
                  <a:pt x="691" y="222"/>
                  <a:pt x="726" y="245"/>
                  <a:pt x="764" y="250"/>
                </a:cubicBezTo>
                <a:cubicBezTo>
                  <a:pt x="764" y="422"/>
                  <a:pt x="764" y="422"/>
                  <a:pt x="764" y="422"/>
                </a:cubicBezTo>
                <a:cubicBezTo>
                  <a:pt x="390" y="638"/>
                  <a:pt x="390" y="638"/>
                  <a:pt x="390" y="638"/>
                </a:cubicBezTo>
                <a:cubicBezTo>
                  <a:pt x="240" y="555"/>
                  <a:pt x="240" y="555"/>
                  <a:pt x="240" y="555"/>
                </a:cubicBezTo>
                <a:cubicBezTo>
                  <a:pt x="256" y="518"/>
                  <a:pt x="254" y="476"/>
                  <a:pt x="234" y="440"/>
                </a:cubicBezTo>
                <a:cubicBezTo>
                  <a:pt x="228" y="431"/>
                  <a:pt x="221" y="422"/>
                  <a:pt x="214" y="415"/>
                </a:cubicBezTo>
                <a:cubicBezTo>
                  <a:pt x="190" y="391"/>
                  <a:pt x="159" y="378"/>
                  <a:pt x="125" y="378"/>
                </a:cubicBezTo>
                <a:cubicBezTo>
                  <a:pt x="125" y="378"/>
                  <a:pt x="125" y="378"/>
                  <a:pt x="125" y="378"/>
                </a:cubicBezTo>
                <a:cubicBezTo>
                  <a:pt x="92" y="378"/>
                  <a:pt x="60" y="391"/>
                  <a:pt x="37" y="415"/>
                </a:cubicBezTo>
                <a:cubicBezTo>
                  <a:pt x="13" y="438"/>
                  <a:pt x="0" y="470"/>
                  <a:pt x="0" y="504"/>
                </a:cubicBezTo>
                <a:cubicBezTo>
                  <a:pt x="0" y="537"/>
                  <a:pt x="13" y="569"/>
                  <a:pt x="36" y="592"/>
                </a:cubicBezTo>
                <a:cubicBezTo>
                  <a:pt x="60" y="616"/>
                  <a:pt x="91" y="629"/>
                  <a:pt x="125" y="629"/>
                </a:cubicBezTo>
                <a:cubicBezTo>
                  <a:pt x="159" y="629"/>
                  <a:pt x="190" y="616"/>
                  <a:pt x="214" y="592"/>
                </a:cubicBezTo>
                <a:cubicBezTo>
                  <a:pt x="217" y="589"/>
                  <a:pt x="220" y="585"/>
                  <a:pt x="222" y="582"/>
                </a:cubicBezTo>
                <a:cubicBezTo>
                  <a:pt x="374" y="666"/>
                  <a:pt x="374" y="666"/>
                  <a:pt x="374" y="666"/>
                </a:cubicBezTo>
                <a:cubicBezTo>
                  <a:pt x="374" y="1098"/>
                  <a:pt x="374" y="1098"/>
                  <a:pt x="374" y="1098"/>
                </a:cubicBezTo>
                <a:cubicBezTo>
                  <a:pt x="225" y="1184"/>
                  <a:pt x="225" y="1184"/>
                  <a:pt x="225" y="1184"/>
                </a:cubicBezTo>
                <a:cubicBezTo>
                  <a:pt x="222" y="1179"/>
                  <a:pt x="218" y="1175"/>
                  <a:pt x="214" y="1171"/>
                </a:cubicBezTo>
                <a:cubicBezTo>
                  <a:pt x="190" y="1148"/>
                  <a:pt x="159" y="1135"/>
                  <a:pt x="125" y="1135"/>
                </a:cubicBezTo>
                <a:cubicBezTo>
                  <a:pt x="91" y="1135"/>
                  <a:pt x="60" y="1148"/>
                  <a:pt x="37" y="1171"/>
                </a:cubicBezTo>
                <a:cubicBezTo>
                  <a:pt x="13" y="1195"/>
                  <a:pt x="0" y="1226"/>
                  <a:pt x="0" y="1260"/>
                </a:cubicBezTo>
                <a:cubicBezTo>
                  <a:pt x="0" y="1293"/>
                  <a:pt x="13" y="1325"/>
                  <a:pt x="37" y="1349"/>
                </a:cubicBezTo>
                <a:cubicBezTo>
                  <a:pt x="61" y="1373"/>
                  <a:pt x="93" y="1386"/>
                  <a:pt x="125" y="1386"/>
                </a:cubicBezTo>
                <a:cubicBezTo>
                  <a:pt x="157" y="1386"/>
                  <a:pt x="190" y="1373"/>
                  <a:pt x="214" y="1349"/>
                </a:cubicBezTo>
                <a:cubicBezTo>
                  <a:pt x="222" y="1341"/>
                  <a:pt x="229" y="1332"/>
                  <a:pt x="234" y="1323"/>
                </a:cubicBezTo>
                <a:cubicBezTo>
                  <a:pt x="254" y="1289"/>
                  <a:pt x="256" y="1248"/>
                  <a:pt x="241" y="1212"/>
                </a:cubicBezTo>
                <a:cubicBezTo>
                  <a:pt x="390" y="1126"/>
                  <a:pt x="390" y="1126"/>
                  <a:pt x="390" y="1126"/>
                </a:cubicBezTo>
                <a:cubicBezTo>
                  <a:pt x="764" y="1342"/>
                  <a:pt x="764" y="1342"/>
                  <a:pt x="764" y="1342"/>
                </a:cubicBezTo>
                <a:cubicBezTo>
                  <a:pt x="764" y="1514"/>
                  <a:pt x="764" y="1514"/>
                  <a:pt x="764" y="1514"/>
                </a:cubicBezTo>
                <a:cubicBezTo>
                  <a:pt x="726" y="1519"/>
                  <a:pt x="691" y="1542"/>
                  <a:pt x="672" y="1576"/>
                </a:cubicBezTo>
                <a:cubicBezTo>
                  <a:pt x="661" y="1595"/>
                  <a:pt x="655" y="1616"/>
                  <a:pt x="655" y="1639"/>
                </a:cubicBezTo>
                <a:cubicBezTo>
                  <a:pt x="655" y="1708"/>
                  <a:pt x="711" y="1764"/>
                  <a:pt x="780" y="1764"/>
                </a:cubicBezTo>
                <a:cubicBezTo>
                  <a:pt x="850" y="1764"/>
                  <a:pt x="906" y="1708"/>
                  <a:pt x="906" y="1639"/>
                </a:cubicBezTo>
                <a:cubicBezTo>
                  <a:pt x="906" y="1616"/>
                  <a:pt x="900" y="1595"/>
                  <a:pt x="889" y="1576"/>
                </a:cubicBezTo>
                <a:cubicBezTo>
                  <a:pt x="870" y="1542"/>
                  <a:pt x="835" y="1519"/>
                  <a:pt x="797" y="1514"/>
                </a:cubicBezTo>
                <a:cubicBezTo>
                  <a:pt x="797" y="1342"/>
                  <a:pt x="797" y="1342"/>
                  <a:pt x="797" y="1342"/>
                </a:cubicBezTo>
                <a:cubicBezTo>
                  <a:pt x="1171" y="1126"/>
                  <a:pt x="1171" y="1126"/>
                  <a:pt x="1171" y="1126"/>
                </a:cubicBezTo>
                <a:cubicBezTo>
                  <a:pt x="1320" y="1212"/>
                  <a:pt x="1320" y="1212"/>
                  <a:pt x="1320" y="1212"/>
                </a:cubicBezTo>
                <a:cubicBezTo>
                  <a:pt x="1305" y="1248"/>
                  <a:pt x="1307" y="1289"/>
                  <a:pt x="1327" y="1323"/>
                </a:cubicBezTo>
                <a:cubicBezTo>
                  <a:pt x="1332" y="1332"/>
                  <a:pt x="1339" y="1341"/>
                  <a:pt x="1347" y="1349"/>
                </a:cubicBezTo>
                <a:cubicBezTo>
                  <a:pt x="1371" y="1373"/>
                  <a:pt x="1404" y="1386"/>
                  <a:pt x="1436" y="1386"/>
                </a:cubicBezTo>
                <a:cubicBezTo>
                  <a:pt x="1468" y="1386"/>
                  <a:pt x="1500" y="1373"/>
                  <a:pt x="1524" y="1349"/>
                </a:cubicBezTo>
                <a:cubicBezTo>
                  <a:pt x="1548" y="1325"/>
                  <a:pt x="1561" y="1293"/>
                  <a:pt x="1561" y="1260"/>
                </a:cubicBezTo>
                <a:cubicBezTo>
                  <a:pt x="1561" y="1226"/>
                  <a:pt x="1548" y="1195"/>
                  <a:pt x="1524" y="1172"/>
                </a:cubicBezTo>
                <a:cubicBezTo>
                  <a:pt x="1501" y="1148"/>
                  <a:pt x="1470" y="1135"/>
                  <a:pt x="1436" y="1135"/>
                </a:cubicBezTo>
                <a:close/>
                <a:moveTo>
                  <a:pt x="1355" y="457"/>
                </a:moveTo>
                <a:cubicBezTo>
                  <a:pt x="1359" y="449"/>
                  <a:pt x="1364" y="443"/>
                  <a:pt x="1369" y="437"/>
                </a:cubicBezTo>
                <a:cubicBezTo>
                  <a:pt x="1387" y="420"/>
                  <a:pt x="1411" y="410"/>
                  <a:pt x="1436" y="410"/>
                </a:cubicBezTo>
                <a:cubicBezTo>
                  <a:pt x="1436" y="410"/>
                  <a:pt x="1436" y="410"/>
                  <a:pt x="1436" y="410"/>
                </a:cubicBezTo>
                <a:cubicBezTo>
                  <a:pt x="1461" y="410"/>
                  <a:pt x="1484" y="420"/>
                  <a:pt x="1502" y="438"/>
                </a:cubicBezTo>
                <a:cubicBezTo>
                  <a:pt x="1519" y="455"/>
                  <a:pt x="1529" y="479"/>
                  <a:pt x="1529" y="504"/>
                </a:cubicBezTo>
                <a:cubicBezTo>
                  <a:pt x="1529" y="529"/>
                  <a:pt x="1519" y="552"/>
                  <a:pt x="1502" y="570"/>
                </a:cubicBezTo>
                <a:cubicBezTo>
                  <a:pt x="1502" y="570"/>
                  <a:pt x="1502" y="570"/>
                  <a:pt x="1502" y="570"/>
                </a:cubicBezTo>
                <a:cubicBezTo>
                  <a:pt x="1467" y="605"/>
                  <a:pt x="1405" y="605"/>
                  <a:pt x="1369" y="570"/>
                </a:cubicBezTo>
                <a:cubicBezTo>
                  <a:pt x="1364" y="564"/>
                  <a:pt x="1359" y="557"/>
                  <a:pt x="1355" y="550"/>
                </a:cubicBezTo>
                <a:cubicBezTo>
                  <a:pt x="1338" y="521"/>
                  <a:pt x="1338" y="485"/>
                  <a:pt x="1355" y="457"/>
                </a:cubicBezTo>
                <a:close/>
                <a:moveTo>
                  <a:pt x="699" y="172"/>
                </a:moveTo>
                <a:cubicBezTo>
                  <a:pt x="691" y="158"/>
                  <a:pt x="687" y="142"/>
                  <a:pt x="687" y="125"/>
                </a:cubicBezTo>
                <a:cubicBezTo>
                  <a:pt x="687" y="74"/>
                  <a:pt x="729" y="32"/>
                  <a:pt x="780" y="32"/>
                </a:cubicBezTo>
                <a:cubicBezTo>
                  <a:pt x="832" y="32"/>
                  <a:pt x="874" y="74"/>
                  <a:pt x="874" y="125"/>
                </a:cubicBezTo>
                <a:cubicBezTo>
                  <a:pt x="874" y="142"/>
                  <a:pt x="870" y="158"/>
                  <a:pt x="862" y="172"/>
                </a:cubicBezTo>
                <a:cubicBezTo>
                  <a:pt x="845" y="201"/>
                  <a:pt x="814" y="219"/>
                  <a:pt x="780" y="219"/>
                </a:cubicBezTo>
                <a:cubicBezTo>
                  <a:pt x="747" y="219"/>
                  <a:pt x="716" y="201"/>
                  <a:pt x="699" y="172"/>
                </a:cubicBezTo>
                <a:close/>
                <a:moveTo>
                  <a:pt x="191" y="570"/>
                </a:moveTo>
                <a:cubicBezTo>
                  <a:pt x="156" y="605"/>
                  <a:pt x="94" y="605"/>
                  <a:pt x="59" y="570"/>
                </a:cubicBezTo>
                <a:cubicBezTo>
                  <a:pt x="41" y="552"/>
                  <a:pt x="32" y="529"/>
                  <a:pt x="32" y="504"/>
                </a:cubicBezTo>
                <a:cubicBezTo>
                  <a:pt x="32" y="479"/>
                  <a:pt x="41" y="455"/>
                  <a:pt x="59" y="437"/>
                </a:cubicBezTo>
                <a:cubicBezTo>
                  <a:pt x="77" y="420"/>
                  <a:pt x="100" y="410"/>
                  <a:pt x="125" y="410"/>
                </a:cubicBezTo>
                <a:cubicBezTo>
                  <a:pt x="125" y="410"/>
                  <a:pt x="125" y="410"/>
                  <a:pt x="125" y="410"/>
                </a:cubicBezTo>
                <a:cubicBezTo>
                  <a:pt x="150" y="410"/>
                  <a:pt x="174" y="420"/>
                  <a:pt x="191" y="437"/>
                </a:cubicBezTo>
                <a:cubicBezTo>
                  <a:pt x="197" y="443"/>
                  <a:pt x="202" y="449"/>
                  <a:pt x="206" y="457"/>
                </a:cubicBezTo>
                <a:cubicBezTo>
                  <a:pt x="224" y="486"/>
                  <a:pt x="223" y="523"/>
                  <a:pt x="205" y="553"/>
                </a:cubicBezTo>
                <a:cubicBezTo>
                  <a:pt x="201" y="559"/>
                  <a:pt x="197" y="565"/>
                  <a:pt x="191" y="570"/>
                </a:cubicBezTo>
                <a:close/>
                <a:moveTo>
                  <a:pt x="206" y="1307"/>
                </a:moveTo>
                <a:cubicBezTo>
                  <a:pt x="206" y="1307"/>
                  <a:pt x="206" y="1307"/>
                  <a:pt x="206" y="1307"/>
                </a:cubicBezTo>
                <a:cubicBezTo>
                  <a:pt x="202" y="1314"/>
                  <a:pt x="197" y="1321"/>
                  <a:pt x="192" y="1326"/>
                </a:cubicBezTo>
                <a:cubicBezTo>
                  <a:pt x="155" y="1363"/>
                  <a:pt x="96" y="1363"/>
                  <a:pt x="59" y="1326"/>
                </a:cubicBezTo>
                <a:cubicBezTo>
                  <a:pt x="41" y="1309"/>
                  <a:pt x="32" y="1285"/>
                  <a:pt x="32" y="1260"/>
                </a:cubicBezTo>
                <a:cubicBezTo>
                  <a:pt x="32" y="1235"/>
                  <a:pt x="42" y="1212"/>
                  <a:pt x="59" y="1194"/>
                </a:cubicBezTo>
                <a:cubicBezTo>
                  <a:pt x="77" y="1176"/>
                  <a:pt x="100" y="1167"/>
                  <a:pt x="125" y="1167"/>
                </a:cubicBezTo>
                <a:cubicBezTo>
                  <a:pt x="150" y="1167"/>
                  <a:pt x="174" y="1176"/>
                  <a:pt x="192" y="1194"/>
                </a:cubicBezTo>
                <a:cubicBezTo>
                  <a:pt x="197" y="1200"/>
                  <a:pt x="202" y="1206"/>
                  <a:pt x="206" y="1213"/>
                </a:cubicBezTo>
                <a:cubicBezTo>
                  <a:pt x="223" y="1242"/>
                  <a:pt x="223" y="1278"/>
                  <a:pt x="206" y="1307"/>
                </a:cubicBezTo>
                <a:close/>
                <a:moveTo>
                  <a:pt x="862" y="1592"/>
                </a:moveTo>
                <a:cubicBezTo>
                  <a:pt x="870" y="1606"/>
                  <a:pt x="874" y="1622"/>
                  <a:pt x="874" y="1639"/>
                </a:cubicBezTo>
                <a:cubicBezTo>
                  <a:pt x="874" y="1690"/>
                  <a:pt x="832" y="1732"/>
                  <a:pt x="780" y="1732"/>
                </a:cubicBezTo>
                <a:cubicBezTo>
                  <a:pt x="729" y="1732"/>
                  <a:pt x="687" y="1690"/>
                  <a:pt x="687" y="1639"/>
                </a:cubicBezTo>
                <a:cubicBezTo>
                  <a:pt x="687" y="1622"/>
                  <a:pt x="691" y="1606"/>
                  <a:pt x="699" y="1592"/>
                </a:cubicBezTo>
                <a:cubicBezTo>
                  <a:pt x="716" y="1563"/>
                  <a:pt x="747" y="1545"/>
                  <a:pt x="780" y="1545"/>
                </a:cubicBezTo>
                <a:cubicBezTo>
                  <a:pt x="814" y="1545"/>
                  <a:pt x="845" y="1563"/>
                  <a:pt x="862" y="1592"/>
                </a:cubicBezTo>
                <a:close/>
                <a:moveTo>
                  <a:pt x="1155" y="1098"/>
                </a:moveTo>
                <a:cubicBezTo>
                  <a:pt x="780" y="1314"/>
                  <a:pt x="780" y="1314"/>
                  <a:pt x="780" y="1314"/>
                </a:cubicBezTo>
                <a:cubicBezTo>
                  <a:pt x="406" y="1098"/>
                  <a:pt x="406" y="1098"/>
                  <a:pt x="406" y="1098"/>
                </a:cubicBezTo>
                <a:cubicBezTo>
                  <a:pt x="406" y="666"/>
                  <a:pt x="406" y="666"/>
                  <a:pt x="406" y="666"/>
                </a:cubicBezTo>
                <a:cubicBezTo>
                  <a:pt x="780" y="449"/>
                  <a:pt x="780" y="449"/>
                  <a:pt x="780" y="449"/>
                </a:cubicBezTo>
                <a:cubicBezTo>
                  <a:pt x="1155" y="666"/>
                  <a:pt x="1155" y="666"/>
                  <a:pt x="1155" y="666"/>
                </a:cubicBezTo>
                <a:lnTo>
                  <a:pt x="1155" y="1098"/>
                </a:lnTo>
                <a:close/>
                <a:moveTo>
                  <a:pt x="1502" y="1326"/>
                </a:moveTo>
                <a:cubicBezTo>
                  <a:pt x="1465" y="1363"/>
                  <a:pt x="1406" y="1363"/>
                  <a:pt x="1369" y="1326"/>
                </a:cubicBezTo>
                <a:cubicBezTo>
                  <a:pt x="1364" y="1321"/>
                  <a:pt x="1359" y="1314"/>
                  <a:pt x="1355" y="1307"/>
                </a:cubicBezTo>
                <a:cubicBezTo>
                  <a:pt x="1338" y="1278"/>
                  <a:pt x="1338" y="1242"/>
                  <a:pt x="1355" y="1213"/>
                </a:cubicBezTo>
                <a:cubicBezTo>
                  <a:pt x="1359" y="1206"/>
                  <a:pt x="1364" y="1200"/>
                  <a:pt x="1369" y="1194"/>
                </a:cubicBezTo>
                <a:cubicBezTo>
                  <a:pt x="1387" y="1176"/>
                  <a:pt x="1411" y="1167"/>
                  <a:pt x="1436" y="1167"/>
                </a:cubicBezTo>
                <a:cubicBezTo>
                  <a:pt x="1461" y="1167"/>
                  <a:pt x="1484" y="1176"/>
                  <a:pt x="1502" y="1194"/>
                </a:cubicBezTo>
                <a:cubicBezTo>
                  <a:pt x="1519" y="1212"/>
                  <a:pt x="1529" y="1235"/>
                  <a:pt x="1529" y="1260"/>
                </a:cubicBezTo>
                <a:cubicBezTo>
                  <a:pt x="1529" y="1285"/>
                  <a:pt x="1519" y="1309"/>
                  <a:pt x="1502" y="1326"/>
                </a:cubicBezTo>
                <a:close/>
                <a:moveTo>
                  <a:pt x="596" y="776"/>
                </a:moveTo>
                <a:cubicBezTo>
                  <a:pt x="596" y="988"/>
                  <a:pt x="596" y="988"/>
                  <a:pt x="596" y="988"/>
                </a:cubicBezTo>
                <a:cubicBezTo>
                  <a:pt x="780" y="1094"/>
                  <a:pt x="780" y="1094"/>
                  <a:pt x="780" y="1094"/>
                </a:cubicBezTo>
                <a:cubicBezTo>
                  <a:pt x="965" y="988"/>
                  <a:pt x="965" y="988"/>
                  <a:pt x="965" y="988"/>
                </a:cubicBezTo>
                <a:cubicBezTo>
                  <a:pt x="965" y="776"/>
                  <a:pt x="965" y="776"/>
                  <a:pt x="965" y="776"/>
                </a:cubicBezTo>
                <a:cubicBezTo>
                  <a:pt x="780" y="669"/>
                  <a:pt x="780" y="669"/>
                  <a:pt x="780" y="669"/>
                </a:cubicBezTo>
                <a:lnTo>
                  <a:pt x="596" y="776"/>
                </a:lnTo>
                <a:close/>
                <a:moveTo>
                  <a:pt x="933" y="970"/>
                </a:moveTo>
                <a:cubicBezTo>
                  <a:pt x="780" y="1057"/>
                  <a:pt x="780" y="1057"/>
                  <a:pt x="780" y="1057"/>
                </a:cubicBezTo>
                <a:cubicBezTo>
                  <a:pt x="628" y="970"/>
                  <a:pt x="628" y="970"/>
                  <a:pt x="628" y="970"/>
                </a:cubicBezTo>
                <a:cubicBezTo>
                  <a:pt x="628" y="794"/>
                  <a:pt x="628" y="794"/>
                  <a:pt x="628" y="794"/>
                </a:cubicBezTo>
                <a:cubicBezTo>
                  <a:pt x="780" y="706"/>
                  <a:pt x="780" y="706"/>
                  <a:pt x="780" y="706"/>
                </a:cubicBezTo>
                <a:cubicBezTo>
                  <a:pt x="933" y="794"/>
                  <a:pt x="933" y="794"/>
                  <a:pt x="933" y="794"/>
                </a:cubicBezTo>
                <a:lnTo>
                  <a:pt x="933" y="9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E8EF639D-422D-3B20-ED63-F40438F4B8FD}"/>
              </a:ext>
            </a:extLst>
          </p:cNvPr>
          <p:cNvSpPr txBox="1"/>
          <p:nvPr/>
        </p:nvSpPr>
        <p:spPr>
          <a:xfrm>
            <a:off x="19965460" y="3838183"/>
            <a:ext cx="418848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ESFOM</a:t>
            </a:r>
          </a:p>
        </p:txBody>
      </p:sp>
    </p:spTree>
    <p:extLst>
      <p:ext uri="{BB962C8B-B14F-4D97-AF65-F5344CB8AC3E}">
        <p14:creationId xmlns:p14="http://schemas.microsoft.com/office/powerpoint/2010/main" val="59829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7E62A664-CEA5-F367-24FA-F209CA1151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</p:spPr>
      </p:pic>
      <p:sp>
        <p:nvSpPr>
          <p:cNvPr id="18" name="Rectangle 17"/>
          <p:cNvSpPr/>
          <p:nvPr/>
        </p:nvSpPr>
        <p:spPr>
          <a:xfrm>
            <a:off x="12172" y="0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23210" y="5896198"/>
            <a:ext cx="16137580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sz="1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¿para dónde vamos?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826042" y="5334600"/>
            <a:ext cx="16446920" cy="3046801"/>
            <a:chOff x="6301042" y="4227741"/>
            <a:chExt cx="11566632" cy="3046801"/>
          </a:xfrm>
        </p:grpSpPr>
        <p:grpSp>
          <p:nvGrpSpPr>
            <p:cNvPr id="36" name="Group 35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2244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Lineas </a:t>
            </a:r>
            <a:r>
              <a:rPr lang="es-ES_tradnl">
                <a:solidFill>
                  <a:schemeClr val="accent2"/>
                </a:solidFill>
              </a:rPr>
              <a:t>Objetivos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192000" y="6054123"/>
            <a:ext cx="1032098" cy="2091310"/>
          </a:xfrm>
          <a:prstGeom prst="rect">
            <a:avLst/>
          </a:prstGeom>
          <a:solidFill>
            <a:schemeClr val="accent4"/>
          </a:solidFill>
          <a:ln w="1905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2192000" y="3139169"/>
            <a:ext cx="1032098" cy="2914954"/>
          </a:xfrm>
          <a:custGeom>
            <a:avLst/>
            <a:gdLst>
              <a:gd name="T0" fmla="*/ 386 w 386"/>
              <a:gd name="T1" fmla="*/ 1090 h 1090"/>
              <a:gd name="T2" fmla="*/ 386 w 386"/>
              <a:gd name="T3" fmla="*/ 745 h 1090"/>
              <a:gd name="T4" fmla="*/ 386 w 386"/>
              <a:gd name="T5" fmla="*/ 745 h 1090"/>
              <a:gd name="T6" fmla="*/ 384 w 386"/>
              <a:gd name="T7" fmla="*/ 701 h 1090"/>
              <a:gd name="T8" fmla="*/ 0 w 386"/>
              <a:gd name="T9" fmla="*/ 0 h 1090"/>
              <a:gd name="T10" fmla="*/ 0 w 386"/>
              <a:gd name="T11" fmla="*/ 0 h 1090"/>
              <a:gd name="T12" fmla="*/ 0 w 386"/>
              <a:gd name="T13" fmla="*/ 1090 h 1090"/>
              <a:gd name="T14" fmla="*/ 386 w 386"/>
              <a:gd name="T15" fmla="*/ 109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6" h="1090">
                <a:moveTo>
                  <a:pt x="386" y="1090"/>
                </a:moveTo>
                <a:cubicBezTo>
                  <a:pt x="386" y="745"/>
                  <a:pt x="386" y="745"/>
                  <a:pt x="386" y="745"/>
                </a:cubicBezTo>
                <a:cubicBezTo>
                  <a:pt x="386" y="745"/>
                  <a:pt x="386" y="745"/>
                  <a:pt x="386" y="745"/>
                </a:cubicBezTo>
                <a:cubicBezTo>
                  <a:pt x="384" y="701"/>
                  <a:pt x="384" y="701"/>
                  <a:pt x="384" y="701"/>
                </a:cubicBezTo>
                <a:cubicBezTo>
                  <a:pt x="364" y="185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90"/>
                  <a:pt x="0" y="1090"/>
                  <a:pt x="0" y="1090"/>
                </a:cubicBezTo>
                <a:lnTo>
                  <a:pt x="386" y="1090"/>
                </a:ln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2192000" y="8145433"/>
            <a:ext cx="2126901" cy="2911565"/>
          </a:xfrm>
          <a:custGeom>
            <a:avLst/>
            <a:gdLst>
              <a:gd name="T0" fmla="*/ 0 w 795"/>
              <a:gd name="T1" fmla="*/ 0 h 1089"/>
              <a:gd name="T2" fmla="*/ 0 w 795"/>
              <a:gd name="T3" fmla="*/ 741 h 1089"/>
              <a:gd name="T4" fmla="*/ 354 w 795"/>
              <a:gd name="T5" fmla="*/ 741 h 1089"/>
              <a:gd name="T6" fmla="*/ 795 w 795"/>
              <a:gd name="T7" fmla="*/ 1089 h 1089"/>
              <a:gd name="T8" fmla="*/ 795 w 795"/>
              <a:gd name="T9" fmla="*/ 706 h 1089"/>
              <a:gd name="T10" fmla="*/ 728 w 795"/>
              <a:gd name="T11" fmla="*/ 563 h 1089"/>
              <a:gd name="T12" fmla="*/ 386 w 795"/>
              <a:gd name="T13" fmla="*/ 301 h 1089"/>
              <a:gd name="T14" fmla="*/ 386 w 795"/>
              <a:gd name="T15" fmla="*/ 0 h 1089"/>
              <a:gd name="T16" fmla="*/ 0 w 795"/>
              <a:gd name="T17" fmla="*/ 0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5" h="1089">
                <a:moveTo>
                  <a:pt x="0" y="0"/>
                </a:moveTo>
                <a:cubicBezTo>
                  <a:pt x="0" y="741"/>
                  <a:pt x="0" y="741"/>
                  <a:pt x="0" y="741"/>
                </a:cubicBezTo>
                <a:cubicBezTo>
                  <a:pt x="354" y="741"/>
                  <a:pt x="354" y="741"/>
                  <a:pt x="354" y="741"/>
                </a:cubicBezTo>
                <a:cubicBezTo>
                  <a:pt x="795" y="1089"/>
                  <a:pt x="795" y="1089"/>
                  <a:pt x="795" y="1089"/>
                </a:cubicBezTo>
                <a:cubicBezTo>
                  <a:pt x="795" y="706"/>
                  <a:pt x="795" y="706"/>
                  <a:pt x="795" y="706"/>
                </a:cubicBezTo>
                <a:cubicBezTo>
                  <a:pt x="795" y="652"/>
                  <a:pt x="771" y="600"/>
                  <a:pt x="728" y="563"/>
                </a:cubicBezTo>
                <a:cubicBezTo>
                  <a:pt x="386" y="301"/>
                  <a:pt x="386" y="301"/>
                  <a:pt x="386" y="301"/>
                </a:cubicBezTo>
                <a:cubicBezTo>
                  <a:pt x="386" y="0"/>
                  <a:pt x="386" y="0"/>
                  <a:pt x="38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905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11161598" y="6054123"/>
            <a:ext cx="1030402" cy="2091310"/>
          </a:xfrm>
          <a:custGeom>
            <a:avLst/>
            <a:gdLst>
              <a:gd name="T0" fmla="*/ 0 w 608"/>
              <a:gd name="T1" fmla="*/ 1234 h 1234"/>
              <a:gd name="T2" fmla="*/ 608 w 608"/>
              <a:gd name="T3" fmla="*/ 1234 h 1234"/>
              <a:gd name="T4" fmla="*/ 608 w 608"/>
              <a:gd name="T5" fmla="*/ 0 h 1234"/>
              <a:gd name="T6" fmla="*/ 2 w 608"/>
              <a:gd name="T7" fmla="*/ 0 h 1234"/>
              <a:gd name="T8" fmla="*/ 0 w 608"/>
              <a:gd name="T9" fmla="*/ 1234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8" h="1234">
                <a:moveTo>
                  <a:pt x="0" y="1234"/>
                </a:moveTo>
                <a:lnTo>
                  <a:pt x="608" y="1234"/>
                </a:lnTo>
                <a:lnTo>
                  <a:pt x="608" y="0"/>
                </a:lnTo>
                <a:lnTo>
                  <a:pt x="2" y="0"/>
                </a:lnTo>
                <a:lnTo>
                  <a:pt x="0" y="1234"/>
                </a:ln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11164987" y="3139169"/>
            <a:ext cx="1027013" cy="2914954"/>
          </a:xfrm>
          <a:custGeom>
            <a:avLst/>
            <a:gdLst>
              <a:gd name="T0" fmla="*/ 0 w 384"/>
              <a:gd name="T1" fmla="*/ 701 h 1090"/>
              <a:gd name="T2" fmla="*/ 0 w 384"/>
              <a:gd name="T3" fmla="*/ 1090 h 1090"/>
              <a:gd name="T4" fmla="*/ 384 w 384"/>
              <a:gd name="T5" fmla="*/ 1090 h 1090"/>
              <a:gd name="T6" fmla="*/ 384 w 384"/>
              <a:gd name="T7" fmla="*/ 0 h 1090"/>
              <a:gd name="T8" fmla="*/ 0 w 384"/>
              <a:gd name="T9" fmla="*/ 701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1090">
                <a:moveTo>
                  <a:pt x="0" y="701"/>
                </a:moveTo>
                <a:cubicBezTo>
                  <a:pt x="0" y="1090"/>
                  <a:pt x="0" y="1090"/>
                  <a:pt x="0" y="1090"/>
                </a:cubicBezTo>
                <a:cubicBezTo>
                  <a:pt x="384" y="1090"/>
                  <a:pt x="384" y="1090"/>
                  <a:pt x="384" y="1090"/>
                </a:cubicBezTo>
                <a:cubicBezTo>
                  <a:pt x="384" y="0"/>
                  <a:pt x="384" y="0"/>
                  <a:pt x="384" y="0"/>
                </a:cubicBezTo>
                <a:cubicBezTo>
                  <a:pt x="384" y="0"/>
                  <a:pt x="20" y="185"/>
                  <a:pt x="0" y="701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10065101" y="8145433"/>
            <a:ext cx="2126901" cy="2911565"/>
          </a:xfrm>
          <a:custGeom>
            <a:avLst/>
            <a:gdLst>
              <a:gd name="T0" fmla="*/ 410 w 795"/>
              <a:gd name="T1" fmla="*/ 0 h 1089"/>
              <a:gd name="T2" fmla="*/ 409 w 795"/>
              <a:gd name="T3" fmla="*/ 301 h 1089"/>
              <a:gd name="T4" fmla="*/ 67 w 795"/>
              <a:gd name="T5" fmla="*/ 563 h 1089"/>
              <a:gd name="T6" fmla="*/ 0 w 795"/>
              <a:gd name="T7" fmla="*/ 706 h 1089"/>
              <a:gd name="T8" fmla="*/ 0 w 795"/>
              <a:gd name="T9" fmla="*/ 1089 h 1089"/>
              <a:gd name="T10" fmla="*/ 441 w 795"/>
              <a:gd name="T11" fmla="*/ 741 h 1089"/>
              <a:gd name="T12" fmla="*/ 795 w 795"/>
              <a:gd name="T13" fmla="*/ 741 h 1089"/>
              <a:gd name="T14" fmla="*/ 795 w 795"/>
              <a:gd name="T15" fmla="*/ 0 h 1089"/>
              <a:gd name="T16" fmla="*/ 410 w 795"/>
              <a:gd name="T17" fmla="*/ 0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5" h="1089">
                <a:moveTo>
                  <a:pt x="410" y="0"/>
                </a:moveTo>
                <a:cubicBezTo>
                  <a:pt x="409" y="301"/>
                  <a:pt x="409" y="301"/>
                  <a:pt x="409" y="301"/>
                </a:cubicBezTo>
                <a:cubicBezTo>
                  <a:pt x="67" y="563"/>
                  <a:pt x="67" y="563"/>
                  <a:pt x="67" y="563"/>
                </a:cubicBezTo>
                <a:cubicBezTo>
                  <a:pt x="25" y="600"/>
                  <a:pt x="0" y="652"/>
                  <a:pt x="0" y="706"/>
                </a:cubicBezTo>
                <a:cubicBezTo>
                  <a:pt x="0" y="1089"/>
                  <a:pt x="0" y="1089"/>
                  <a:pt x="0" y="1089"/>
                </a:cubicBezTo>
                <a:cubicBezTo>
                  <a:pt x="441" y="741"/>
                  <a:pt x="441" y="741"/>
                  <a:pt x="441" y="741"/>
                </a:cubicBezTo>
                <a:cubicBezTo>
                  <a:pt x="795" y="741"/>
                  <a:pt x="795" y="741"/>
                  <a:pt x="795" y="741"/>
                </a:cubicBezTo>
                <a:cubicBezTo>
                  <a:pt x="795" y="0"/>
                  <a:pt x="795" y="0"/>
                  <a:pt x="795" y="0"/>
                </a:cubicBezTo>
                <a:lnTo>
                  <a:pt x="410" y="0"/>
                </a:lnTo>
                <a:close/>
              </a:path>
            </a:pathLst>
          </a:custGeom>
          <a:solidFill>
            <a:schemeClr val="accent5"/>
          </a:solidFill>
          <a:ln w="1905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1281925" y="10290974"/>
            <a:ext cx="1821847" cy="444022"/>
          </a:xfrm>
          <a:custGeom>
            <a:avLst/>
            <a:gdLst>
              <a:gd name="T0" fmla="*/ 914 w 1075"/>
              <a:gd name="T1" fmla="*/ 0 h 262"/>
              <a:gd name="T2" fmla="*/ 537 w 1075"/>
              <a:gd name="T3" fmla="*/ 0 h 262"/>
              <a:gd name="T4" fmla="*/ 160 w 1075"/>
              <a:gd name="T5" fmla="*/ 0 h 262"/>
              <a:gd name="T6" fmla="*/ 0 w 1075"/>
              <a:gd name="T7" fmla="*/ 262 h 262"/>
              <a:gd name="T8" fmla="*/ 537 w 1075"/>
              <a:gd name="T9" fmla="*/ 262 h 262"/>
              <a:gd name="T10" fmla="*/ 1075 w 1075"/>
              <a:gd name="T11" fmla="*/ 262 h 262"/>
              <a:gd name="T12" fmla="*/ 914 w 1075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5" h="262">
                <a:moveTo>
                  <a:pt x="914" y="0"/>
                </a:moveTo>
                <a:lnTo>
                  <a:pt x="537" y="0"/>
                </a:lnTo>
                <a:lnTo>
                  <a:pt x="160" y="0"/>
                </a:lnTo>
                <a:lnTo>
                  <a:pt x="0" y="262"/>
                </a:lnTo>
                <a:lnTo>
                  <a:pt x="537" y="262"/>
                </a:lnTo>
                <a:lnTo>
                  <a:pt x="1075" y="262"/>
                </a:lnTo>
                <a:lnTo>
                  <a:pt x="914" y="0"/>
                </a:lnTo>
                <a:close/>
              </a:path>
            </a:pathLst>
          </a:custGeom>
          <a:solidFill>
            <a:schemeClr val="tx1"/>
          </a:solidFill>
          <a:ln w="1111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889691" y="10924808"/>
            <a:ext cx="606119" cy="1481203"/>
          </a:xfrm>
          <a:custGeom>
            <a:avLst/>
            <a:gdLst>
              <a:gd name="connsiteX0" fmla="*/ 283513 w 567764"/>
              <a:gd name="connsiteY0" fmla="*/ 303212 h 1387475"/>
              <a:gd name="connsiteX1" fmla="*/ 173052 w 567764"/>
              <a:gd name="connsiteY1" fmla="*/ 375960 h 1387475"/>
              <a:gd name="connsiteX2" fmla="*/ 283513 w 567764"/>
              <a:gd name="connsiteY2" fmla="*/ 835025 h 1387475"/>
              <a:gd name="connsiteX3" fmla="*/ 393973 w 567764"/>
              <a:gd name="connsiteY3" fmla="*/ 375960 h 1387475"/>
              <a:gd name="connsiteX4" fmla="*/ 283513 w 567764"/>
              <a:gd name="connsiteY4" fmla="*/ 303212 h 1387475"/>
              <a:gd name="connsiteX5" fmla="*/ 283180 w 567764"/>
              <a:gd name="connsiteY5" fmla="*/ 0 h 1387475"/>
              <a:gd name="connsiteX6" fmla="*/ 526721 w 567764"/>
              <a:gd name="connsiteY6" fmla="*/ 190340 h 1387475"/>
              <a:gd name="connsiteX7" fmla="*/ 283180 w 567764"/>
              <a:gd name="connsiteY7" fmla="*/ 1387475 h 1387475"/>
              <a:gd name="connsiteX8" fmla="*/ 42151 w 567764"/>
              <a:gd name="connsiteY8" fmla="*/ 190340 h 1387475"/>
              <a:gd name="connsiteX9" fmla="*/ 283180 w 567764"/>
              <a:gd name="connsiteY9" fmla="*/ 0 h 138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764" h="1387475">
                <a:moveTo>
                  <a:pt x="283513" y="303212"/>
                </a:moveTo>
                <a:cubicBezTo>
                  <a:pt x="283513" y="303212"/>
                  <a:pt x="213220" y="303212"/>
                  <a:pt x="173052" y="375960"/>
                </a:cubicBezTo>
                <a:cubicBezTo>
                  <a:pt x="122843" y="471285"/>
                  <a:pt x="180584" y="744717"/>
                  <a:pt x="283513" y="835025"/>
                </a:cubicBezTo>
                <a:cubicBezTo>
                  <a:pt x="388952" y="744717"/>
                  <a:pt x="446693" y="471285"/>
                  <a:pt x="393973" y="375960"/>
                </a:cubicBezTo>
                <a:cubicBezTo>
                  <a:pt x="356316" y="303212"/>
                  <a:pt x="283513" y="303212"/>
                  <a:pt x="283513" y="303212"/>
                </a:cubicBezTo>
                <a:close/>
                <a:moveTo>
                  <a:pt x="283180" y="0"/>
                </a:moveTo>
                <a:cubicBezTo>
                  <a:pt x="283180" y="0"/>
                  <a:pt x="438846" y="0"/>
                  <a:pt x="526721" y="190340"/>
                </a:cubicBezTo>
                <a:cubicBezTo>
                  <a:pt x="637193" y="440786"/>
                  <a:pt x="514167" y="1149551"/>
                  <a:pt x="283180" y="1387475"/>
                </a:cubicBezTo>
                <a:cubicBezTo>
                  <a:pt x="54704" y="1149551"/>
                  <a:pt x="-70832" y="440786"/>
                  <a:pt x="42151" y="190340"/>
                </a:cubicBezTo>
                <a:cubicBezTo>
                  <a:pt x="127515" y="0"/>
                  <a:pt x="283180" y="0"/>
                  <a:pt x="283180" y="0"/>
                </a:cubicBezTo>
                <a:close/>
              </a:path>
            </a:pathLst>
          </a:custGeom>
          <a:solidFill>
            <a:schemeClr val="tx1"/>
          </a:solidFill>
          <a:ln w="1111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1881863" y="5170740"/>
            <a:ext cx="623664" cy="623664"/>
          </a:xfrm>
          <a:prstGeom prst="ellipse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549891" y="4166122"/>
            <a:ext cx="5325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392610" y="4166122"/>
            <a:ext cx="5325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54641" y="6724697"/>
            <a:ext cx="5325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449760" y="6724697"/>
            <a:ext cx="5325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454641" y="8816007"/>
            <a:ext cx="5325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449760" y="8816007"/>
            <a:ext cx="5325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8634766" y="3658404"/>
            <a:ext cx="1123114" cy="11231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4545153" y="3658404"/>
            <a:ext cx="1123114" cy="11231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699257" y="6239159"/>
            <a:ext cx="1123114" cy="1123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5531485" y="6239159"/>
            <a:ext cx="1123114" cy="11231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661432" y="9298057"/>
            <a:ext cx="1123114" cy="11231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6599455" y="9298057"/>
            <a:ext cx="1123114" cy="11231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18"/>
          <p:cNvSpPr>
            <a:spLocks noEditPoints="1"/>
          </p:cNvSpPr>
          <p:nvPr/>
        </p:nvSpPr>
        <p:spPr bwMode="auto">
          <a:xfrm>
            <a:off x="7983837" y="6476813"/>
            <a:ext cx="553954" cy="619816"/>
          </a:xfrm>
          <a:custGeom>
            <a:avLst/>
            <a:gdLst>
              <a:gd name="T0" fmla="*/ 775 w 1551"/>
              <a:gd name="T1" fmla="*/ 1177 h 1736"/>
              <a:gd name="T2" fmla="*/ 1251 w 1551"/>
              <a:gd name="T3" fmla="*/ 536 h 1736"/>
              <a:gd name="T4" fmla="*/ 775 w 1551"/>
              <a:gd name="T5" fmla="*/ 0 h 1736"/>
              <a:gd name="T6" fmla="*/ 300 w 1551"/>
              <a:gd name="T7" fmla="*/ 536 h 1736"/>
              <a:gd name="T8" fmla="*/ 775 w 1551"/>
              <a:gd name="T9" fmla="*/ 1177 h 1736"/>
              <a:gd name="T10" fmla="*/ 775 w 1551"/>
              <a:gd name="T11" fmla="*/ 60 h 1736"/>
              <a:gd name="T12" fmla="*/ 1191 w 1551"/>
              <a:gd name="T13" fmla="*/ 536 h 1736"/>
              <a:gd name="T14" fmla="*/ 775 w 1551"/>
              <a:gd name="T15" fmla="*/ 1118 h 1736"/>
              <a:gd name="T16" fmla="*/ 360 w 1551"/>
              <a:gd name="T17" fmla="*/ 536 h 1736"/>
              <a:gd name="T18" fmla="*/ 775 w 1551"/>
              <a:gd name="T19" fmla="*/ 60 h 1736"/>
              <a:gd name="T20" fmla="*/ 1545 w 1551"/>
              <a:gd name="T21" fmla="*/ 1556 h 1736"/>
              <a:gd name="T22" fmla="*/ 1045 w 1551"/>
              <a:gd name="T23" fmla="*/ 1093 h 1736"/>
              <a:gd name="T24" fmla="*/ 1008 w 1551"/>
              <a:gd name="T25" fmla="*/ 1102 h 1736"/>
              <a:gd name="T26" fmla="*/ 775 w 1551"/>
              <a:gd name="T27" fmla="*/ 1344 h 1736"/>
              <a:gd name="T28" fmla="*/ 543 w 1551"/>
              <a:gd name="T29" fmla="*/ 1102 h 1736"/>
              <a:gd name="T30" fmla="*/ 506 w 1551"/>
              <a:gd name="T31" fmla="*/ 1093 h 1736"/>
              <a:gd name="T32" fmla="*/ 6 w 1551"/>
              <a:gd name="T33" fmla="*/ 1556 h 1736"/>
              <a:gd name="T34" fmla="*/ 2 w 1551"/>
              <a:gd name="T35" fmla="*/ 1582 h 1736"/>
              <a:gd name="T36" fmla="*/ 19 w 1551"/>
              <a:gd name="T37" fmla="*/ 1600 h 1736"/>
              <a:gd name="T38" fmla="*/ 775 w 1551"/>
              <a:gd name="T39" fmla="*/ 1736 h 1736"/>
              <a:gd name="T40" fmla="*/ 1531 w 1551"/>
              <a:gd name="T41" fmla="*/ 1600 h 1736"/>
              <a:gd name="T42" fmla="*/ 1549 w 1551"/>
              <a:gd name="T43" fmla="*/ 1582 h 1736"/>
              <a:gd name="T44" fmla="*/ 1545 w 1551"/>
              <a:gd name="T45" fmla="*/ 1556 h 1736"/>
              <a:gd name="T46" fmla="*/ 775 w 1551"/>
              <a:gd name="T47" fmla="*/ 1676 h 1736"/>
              <a:gd name="T48" fmla="*/ 77 w 1551"/>
              <a:gd name="T49" fmla="*/ 1558 h 1736"/>
              <a:gd name="T50" fmla="*/ 511 w 1551"/>
              <a:gd name="T51" fmla="*/ 1158 h 1736"/>
              <a:gd name="T52" fmla="*/ 758 w 1551"/>
              <a:gd name="T53" fmla="*/ 1406 h 1736"/>
              <a:gd name="T54" fmla="*/ 793 w 1551"/>
              <a:gd name="T55" fmla="*/ 1406 h 1736"/>
              <a:gd name="T56" fmla="*/ 1040 w 1551"/>
              <a:gd name="T57" fmla="*/ 1158 h 1736"/>
              <a:gd name="T58" fmla="*/ 1474 w 1551"/>
              <a:gd name="T59" fmla="*/ 1558 h 1736"/>
              <a:gd name="T60" fmla="*/ 775 w 1551"/>
              <a:gd name="T61" fmla="*/ 1676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51" h="1736">
                <a:moveTo>
                  <a:pt x="775" y="1177"/>
                </a:moveTo>
                <a:cubicBezTo>
                  <a:pt x="995" y="1177"/>
                  <a:pt x="1251" y="897"/>
                  <a:pt x="1251" y="536"/>
                </a:cubicBezTo>
                <a:cubicBezTo>
                  <a:pt x="1251" y="211"/>
                  <a:pt x="1064" y="0"/>
                  <a:pt x="775" y="0"/>
                </a:cubicBezTo>
                <a:cubicBezTo>
                  <a:pt x="487" y="0"/>
                  <a:pt x="300" y="211"/>
                  <a:pt x="300" y="536"/>
                </a:cubicBezTo>
                <a:cubicBezTo>
                  <a:pt x="300" y="890"/>
                  <a:pt x="588" y="1177"/>
                  <a:pt x="775" y="1177"/>
                </a:cubicBezTo>
                <a:close/>
                <a:moveTo>
                  <a:pt x="775" y="60"/>
                </a:moveTo>
                <a:cubicBezTo>
                  <a:pt x="1032" y="60"/>
                  <a:pt x="1191" y="242"/>
                  <a:pt x="1191" y="536"/>
                </a:cubicBezTo>
                <a:cubicBezTo>
                  <a:pt x="1191" y="858"/>
                  <a:pt x="964" y="1118"/>
                  <a:pt x="775" y="1118"/>
                </a:cubicBezTo>
                <a:cubicBezTo>
                  <a:pt x="615" y="1118"/>
                  <a:pt x="360" y="852"/>
                  <a:pt x="360" y="536"/>
                </a:cubicBezTo>
                <a:cubicBezTo>
                  <a:pt x="360" y="242"/>
                  <a:pt x="519" y="60"/>
                  <a:pt x="775" y="60"/>
                </a:cubicBezTo>
                <a:close/>
                <a:moveTo>
                  <a:pt x="1545" y="1556"/>
                </a:moveTo>
                <a:cubicBezTo>
                  <a:pt x="1537" y="1543"/>
                  <a:pt x="1334" y="1233"/>
                  <a:pt x="1045" y="1093"/>
                </a:cubicBezTo>
                <a:cubicBezTo>
                  <a:pt x="1032" y="1087"/>
                  <a:pt x="1016" y="1091"/>
                  <a:pt x="1008" y="1102"/>
                </a:cubicBezTo>
                <a:cubicBezTo>
                  <a:pt x="917" y="1223"/>
                  <a:pt x="816" y="1311"/>
                  <a:pt x="775" y="1344"/>
                </a:cubicBezTo>
                <a:cubicBezTo>
                  <a:pt x="735" y="1311"/>
                  <a:pt x="633" y="1223"/>
                  <a:pt x="543" y="1102"/>
                </a:cubicBezTo>
                <a:cubicBezTo>
                  <a:pt x="535" y="1091"/>
                  <a:pt x="519" y="1087"/>
                  <a:pt x="506" y="1093"/>
                </a:cubicBezTo>
                <a:cubicBezTo>
                  <a:pt x="217" y="1233"/>
                  <a:pt x="14" y="1543"/>
                  <a:pt x="6" y="1556"/>
                </a:cubicBezTo>
                <a:cubicBezTo>
                  <a:pt x="1" y="1564"/>
                  <a:pt x="0" y="1573"/>
                  <a:pt x="2" y="1582"/>
                </a:cubicBezTo>
                <a:cubicBezTo>
                  <a:pt x="5" y="1590"/>
                  <a:pt x="11" y="1597"/>
                  <a:pt x="19" y="1600"/>
                </a:cubicBezTo>
                <a:cubicBezTo>
                  <a:pt x="33" y="1606"/>
                  <a:pt x="363" y="1736"/>
                  <a:pt x="775" y="1736"/>
                </a:cubicBezTo>
                <a:cubicBezTo>
                  <a:pt x="1188" y="1736"/>
                  <a:pt x="1517" y="1606"/>
                  <a:pt x="1531" y="1600"/>
                </a:cubicBezTo>
                <a:cubicBezTo>
                  <a:pt x="1540" y="1597"/>
                  <a:pt x="1546" y="1590"/>
                  <a:pt x="1549" y="1582"/>
                </a:cubicBezTo>
                <a:cubicBezTo>
                  <a:pt x="1551" y="1573"/>
                  <a:pt x="1550" y="1564"/>
                  <a:pt x="1545" y="1556"/>
                </a:cubicBezTo>
                <a:close/>
                <a:moveTo>
                  <a:pt x="775" y="1676"/>
                </a:moveTo>
                <a:cubicBezTo>
                  <a:pt x="451" y="1676"/>
                  <a:pt x="173" y="1591"/>
                  <a:pt x="77" y="1558"/>
                </a:cubicBezTo>
                <a:cubicBezTo>
                  <a:pt x="134" y="1479"/>
                  <a:pt x="298" y="1269"/>
                  <a:pt x="511" y="1158"/>
                </a:cubicBezTo>
                <a:cubicBezTo>
                  <a:pt x="627" y="1308"/>
                  <a:pt x="752" y="1401"/>
                  <a:pt x="758" y="1406"/>
                </a:cubicBezTo>
                <a:cubicBezTo>
                  <a:pt x="768" y="1413"/>
                  <a:pt x="783" y="1413"/>
                  <a:pt x="793" y="1406"/>
                </a:cubicBezTo>
                <a:cubicBezTo>
                  <a:pt x="799" y="1401"/>
                  <a:pt x="924" y="1308"/>
                  <a:pt x="1040" y="1158"/>
                </a:cubicBezTo>
                <a:cubicBezTo>
                  <a:pt x="1252" y="1269"/>
                  <a:pt x="1417" y="1479"/>
                  <a:pt x="1474" y="1558"/>
                </a:cubicBezTo>
                <a:cubicBezTo>
                  <a:pt x="1378" y="1591"/>
                  <a:pt x="1100" y="1676"/>
                  <a:pt x="775" y="16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26"/>
          <p:cNvSpPr>
            <a:spLocks noEditPoints="1"/>
          </p:cNvSpPr>
          <p:nvPr/>
        </p:nvSpPr>
        <p:spPr bwMode="auto">
          <a:xfrm>
            <a:off x="8854860" y="3835698"/>
            <a:ext cx="726696" cy="720114"/>
          </a:xfrm>
          <a:custGeom>
            <a:avLst/>
            <a:gdLst>
              <a:gd name="T0" fmla="*/ 1115 w 2525"/>
              <a:gd name="T1" fmla="*/ 444 h 2507"/>
              <a:gd name="T2" fmla="*/ 1598 w 2525"/>
              <a:gd name="T3" fmla="*/ 1609 h 2507"/>
              <a:gd name="T4" fmla="*/ 2081 w 2525"/>
              <a:gd name="T5" fmla="*/ 444 h 2507"/>
              <a:gd name="T6" fmla="*/ 1598 w 2525"/>
              <a:gd name="T7" fmla="*/ 1545 h 2507"/>
              <a:gd name="T8" fmla="*/ 980 w 2525"/>
              <a:gd name="T9" fmla="*/ 927 h 2507"/>
              <a:gd name="T10" fmla="*/ 1598 w 2525"/>
              <a:gd name="T11" fmla="*/ 309 h 2507"/>
              <a:gd name="T12" fmla="*/ 2216 w 2525"/>
              <a:gd name="T13" fmla="*/ 927 h 2507"/>
              <a:gd name="T14" fmla="*/ 2195 w 2525"/>
              <a:gd name="T15" fmla="*/ 329 h 2507"/>
              <a:gd name="T16" fmla="*/ 812 w 2525"/>
              <a:gd name="T17" fmla="*/ 1238 h 2507"/>
              <a:gd name="T18" fmla="*/ 739 w 2525"/>
              <a:gd name="T19" fmla="*/ 1378 h 2507"/>
              <a:gd name="T20" fmla="*/ 747 w 2525"/>
              <a:gd name="T21" fmla="*/ 1502 h 2507"/>
              <a:gd name="T22" fmla="*/ 71 w 2525"/>
              <a:gd name="T23" fmla="*/ 2435 h 2507"/>
              <a:gd name="T24" fmla="*/ 218 w 2525"/>
              <a:gd name="T25" fmla="*/ 2507 h 2507"/>
              <a:gd name="T26" fmla="*/ 1023 w 2525"/>
              <a:gd name="T27" fmla="*/ 1778 h 2507"/>
              <a:gd name="T28" fmla="*/ 1088 w 2525"/>
              <a:gd name="T29" fmla="*/ 1808 h 2507"/>
              <a:gd name="T30" fmla="*/ 1239 w 2525"/>
              <a:gd name="T31" fmla="*/ 1691 h 2507"/>
              <a:gd name="T32" fmla="*/ 1598 w 2525"/>
              <a:gd name="T33" fmla="*/ 1772 h 2507"/>
              <a:gd name="T34" fmla="*/ 2195 w 2525"/>
              <a:gd name="T35" fmla="*/ 329 h 2507"/>
              <a:gd name="T36" fmla="*/ 136 w 2525"/>
              <a:gd name="T37" fmla="*/ 2408 h 2507"/>
              <a:gd name="T38" fmla="*/ 116 w 2525"/>
              <a:gd name="T39" fmla="*/ 2224 h 2507"/>
              <a:gd name="T40" fmla="*/ 977 w 2525"/>
              <a:gd name="T41" fmla="*/ 1732 h 2507"/>
              <a:gd name="T42" fmla="*/ 1100 w 2525"/>
              <a:gd name="T43" fmla="*/ 1739 h 2507"/>
              <a:gd name="T44" fmla="*/ 1068 w 2525"/>
              <a:gd name="T45" fmla="*/ 1732 h 2507"/>
              <a:gd name="T46" fmla="*/ 793 w 2525"/>
              <a:gd name="T47" fmla="*/ 1456 h 2507"/>
              <a:gd name="T48" fmla="*/ 784 w 2525"/>
              <a:gd name="T49" fmla="*/ 1448 h 2507"/>
              <a:gd name="T50" fmla="*/ 863 w 2525"/>
              <a:gd name="T51" fmla="*/ 1345 h 2507"/>
              <a:gd name="T52" fmla="*/ 882 w 2525"/>
              <a:gd name="T53" fmla="*/ 1376 h 2507"/>
              <a:gd name="T54" fmla="*/ 918 w 2525"/>
              <a:gd name="T55" fmla="*/ 1428 h 2507"/>
              <a:gd name="T56" fmla="*/ 957 w 2525"/>
              <a:gd name="T57" fmla="*/ 1478 h 2507"/>
              <a:gd name="T58" fmla="*/ 1046 w 2525"/>
              <a:gd name="T59" fmla="*/ 1567 h 2507"/>
              <a:gd name="T60" fmla="*/ 1095 w 2525"/>
              <a:gd name="T61" fmla="*/ 1606 h 2507"/>
              <a:gd name="T62" fmla="*/ 1147 w 2525"/>
              <a:gd name="T63" fmla="*/ 1642 h 2507"/>
              <a:gd name="T64" fmla="*/ 1178 w 2525"/>
              <a:gd name="T65" fmla="*/ 1661 h 2507"/>
              <a:gd name="T66" fmla="*/ 2150 w 2525"/>
              <a:gd name="T67" fmla="*/ 1479 h 2507"/>
              <a:gd name="T68" fmla="*/ 1246 w 2525"/>
              <a:gd name="T69" fmla="*/ 1624 h 2507"/>
              <a:gd name="T70" fmla="*/ 1003 w 2525"/>
              <a:gd name="T71" fmla="*/ 1433 h 2507"/>
              <a:gd name="T72" fmla="*/ 900 w 2525"/>
              <a:gd name="T73" fmla="*/ 1276 h 2507"/>
              <a:gd name="T74" fmla="*/ 1046 w 2525"/>
              <a:gd name="T75" fmla="*/ 375 h 2507"/>
              <a:gd name="T76" fmla="*/ 2150 w 2525"/>
              <a:gd name="T77" fmla="*/ 375 h 2507"/>
              <a:gd name="T78" fmla="*/ 1711 w 2525"/>
              <a:gd name="T79" fmla="*/ 504 h 2507"/>
              <a:gd name="T80" fmla="*/ 1557 w 2525"/>
              <a:gd name="T81" fmla="*/ 506 h 2507"/>
              <a:gd name="T82" fmla="*/ 1161 w 2525"/>
              <a:gd name="T83" fmla="*/ 902 h 2507"/>
              <a:gd name="T84" fmla="*/ 1557 w 2525"/>
              <a:gd name="T85" fmla="*/ 442 h 2507"/>
              <a:gd name="T86" fmla="*/ 1711 w 2525"/>
              <a:gd name="T87" fmla="*/ 504 h 2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25" h="2507">
                <a:moveTo>
                  <a:pt x="2081" y="444"/>
                </a:moveTo>
                <a:cubicBezTo>
                  <a:pt x="1814" y="178"/>
                  <a:pt x="1381" y="178"/>
                  <a:pt x="1115" y="444"/>
                </a:cubicBezTo>
                <a:cubicBezTo>
                  <a:pt x="849" y="710"/>
                  <a:pt x="849" y="1144"/>
                  <a:pt x="1115" y="1410"/>
                </a:cubicBezTo>
                <a:cubicBezTo>
                  <a:pt x="1248" y="1543"/>
                  <a:pt x="1423" y="1609"/>
                  <a:pt x="1598" y="1609"/>
                </a:cubicBezTo>
                <a:cubicBezTo>
                  <a:pt x="1773" y="1609"/>
                  <a:pt x="1948" y="1543"/>
                  <a:pt x="2081" y="1410"/>
                </a:cubicBezTo>
                <a:cubicBezTo>
                  <a:pt x="2347" y="1144"/>
                  <a:pt x="2347" y="710"/>
                  <a:pt x="2081" y="444"/>
                </a:cubicBezTo>
                <a:close/>
                <a:moveTo>
                  <a:pt x="2035" y="1364"/>
                </a:moveTo>
                <a:cubicBezTo>
                  <a:pt x="1918" y="1481"/>
                  <a:pt x="1763" y="1545"/>
                  <a:pt x="1598" y="1545"/>
                </a:cubicBezTo>
                <a:cubicBezTo>
                  <a:pt x="1433" y="1545"/>
                  <a:pt x="1278" y="1481"/>
                  <a:pt x="1161" y="1364"/>
                </a:cubicBezTo>
                <a:cubicBezTo>
                  <a:pt x="1044" y="1247"/>
                  <a:pt x="980" y="1092"/>
                  <a:pt x="980" y="927"/>
                </a:cubicBezTo>
                <a:cubicBezTo>
                  <a:pt x="980" y="762"/>
                  <a:pt x="1044" y="607"/>
                  <a:pt x="1161" y="490"/>
                </a:cubicBezTo>
                <a:cubicBezTo>
                  <a:pt x="1278" y="373"/>
                  <a:pt x="1433" y="309"/>
                  <a:pt x="1598" y="309"/>
                </a:cubicBezTo>
                <a:cubicBezTo>
                  <a:pt x="1763" y="309"/>
                  <a:pt x="1918" y="373"/>
                  <a:pt x="2035" y="490"/>
                </a:cubicBezTo>
                <a:cubicBezTo>
                  <a:pt x="2152" y="607"/>
                  <a:pt x="2216" y="762"/>
                  <a:pt x="2216" y="927"/>
                </a:cubicBezTo>
                <a:cubicBezTo>
                  <a:pt x="2216" y="1092"/>
                  <a:pt x="2152" y="1247"/>
                  <a:pt x="2035" y="1364"/>
                </a:cubicBezTo>
                <a:close/>
                <a:moveTo>
                  <a:pt x="2195" y="329"/>
                </a:moveTo>
                <a:cubicBezTo>
                  <a:pt x="1866" y="0"/>
                  <a:pt x="1330" y="0"/>
                  <a:pt x="1000" y="329"/>
                </a:cubicBezTo>
                <a:cubicBezTo>
                  <a:pt x="762" y="568"/>
                  <a:pt x="688" y="924"/>
                  <a:pt x="812" y="1238"/>
                </a:cubicBezTo>
                <a:cubicBezTo>
                  <a:pt x="818" y="1253"/>
                  <a:pt x="826" y="1269"/>
                  <a:pt x="833" y="1284"/>
                </a:cubicBezTo>
                <a:cubicBezTo>
                  <a:pt x="739" y="1378"/>
                  <a:pt x="739" y="1378"/>
                  <a:pt x="739" y="1378"/>
                </a:cubicBezTo>
                <a:cubicBezTo>
                  <a:pt x="707" y="1410"/>
                  <a:pt x="707" y="1462"/>
                  <a:pt x="739" y="1494"/>
                </a:cubicBezTo>
                <a:cubicBezTo>
                  <a:pt x="747" y="1502"/>
                  <a:pt x="747" y="1502"/>
                  <a:pt x="747" y="1502"/>
                </a:cubicBezTo>
                <a:cubicBezTo>
                  <a:pt x="71" y="2179"/>
                  <a:pt x="71" y="2179"/>
                  <a:pt x="71" y="2179"/>
                </a:cubicBezTo>
                <a:cubicBezTo>
                  <a:pt x="0" y="2249"/>
                  <a:pt x="0" y="2364"/>
                  <a:pt x="71" y="2435"/>
                </a:cubicBezTo>
                <a:cubicBezTo>
                  <a:pt x="90" y="2454"/>
                  <a:pt x="90" y="2454"/>
                  <a:pt x="90" y="2454"/>
                </a:cubicBezTo>
                <a:cubicBezTo>
                  <a:pt x="124" y="2488"/>
                  <a:pt x="170" y="2507"/>
                  <a:pt x="218" y="2507"/>
                </a:cubicBezTo>
                <a:cubicBezTo>
                  <a:pt x="267" y="2507"/>
                  <a:pt x="312" y="2488"/>
                  <a:pt x="346" y="2454"/>
                </a:cubicBezTo>
                <a:cubicBezTo>
                  <a:pt x="1023" y="1778"/>
                  <a:pt x="1023" y="1778"/>
                  <a:pt x="1023" y="1778"/>
                </a:cubicBezTo>
                <a:cubicBezTo>
                  <a:pt x="1030" y="1785"/>
                  <a:pt x="1030" y="1785"/>
                  <a:pt x="1030" y="1785"/>
                </a:cubicBezTo>
                <a:cubicBezTo>
                  <a:pt x="1046" y="1800"/>
                  <a:pt x="1067" y="1808"/>
                  <a:pt x="1088" y="1808"/>
                </a:cubicBezTo>
                <a:cubicBezTo>
                  <a:pt x="1109" y="1808"/>
                  <a:pt x="1130" y="1800"/>
                  <a:pt x="1146" y="1785"/>
                </a:cubicBezTo>
                <a:cubicBezTo>
                  <a:pt x="1239" y="1691"/>
                  <a:pt x="1239" y="1691"/>
                  <a:pt x="1239" y="1691"/>
                </a:cubicBezTo>
                <a:cubicBezTo>
                  <a:pt x="1255" y="1699"/>
                  <a:pt x="1271" y="1707"/>
                  <a:pt x="1287" y="1713"/>
                </a:cubicBezTo>
                <a:cubicBezTo>
                  <a:pt x="1388" y="1753"/>
                  <a:pt x="1494" y="1772"/>
                  <a:pt x="1598" y="1772"/>
                </a:cubicBezTo>
                <a:cubicBezTo>
                  <a:pt x="1818" y="1772"/>
                  <a:pt x="2034" y="1686"/>
                  <a:pt x="2196" y="1525"/>
                </a:cubicBezTo>
                <a:cubicBezTo>
                  <a:pt x="2525" y="1195"/>
                  <a:pt x="2525" y="659"/>
                  <a:pt x="2195" y="329"/>
                </a:cubicBezTo>
                <a:close/>
                <a:moveTo>
                  <a:pt x="301" y="2408"/>
                </a:moveTo>
                <a:cubicBezTo>
                  <a:pt x="257" y="2453"/>
                  <a:pt x="180" y="2453"/>
                  <a:pt x="136" y="2408"/>
                </a:cubicBezTo>
                <a:cubicBezTo>
                  <a:pt x="116" y="2389"/>
                  <a:pt x="116" y="2389"/>
                  <a:pt x="116" y="2389"/>
                </a:cubicBezTo>
                <a:cubicBezTo>
                  <a:pt x="71" y="2344"/>
                  <a:pt x="71" y="2270"/>
                  <a:pt x="116" y="2224"/>
                </a:cubicBezTo>
                <a:cubicBezTo>
                  <a:pt x="793" y="1548"/>
                  <a:pt x="793" y="1548"/>
                  <a:pt x="793" y="1548"/>
                </a:cubicBezTo>
                <a:cubicBezTo>
                  <a:pt x="977" y="1732"/>
                  <a:pt x="977" y="1732"/>
                  <a:pt x="977" y="1732"/>
                </a:cubicBezTo>
                <a:lnTo>
                  <a:pt x="301" y="2408"/>
                </a:lnTo>
                <a:close/>
                <a:moveTo>
                  <a:pt x="1100" y="1739"/>
                </a:moveTo>
                <a:cubicBezTo>
                  <a:pt x="1093" y="1746"/>
                  <a:pt x="1082" y="1746"/>
                  <a:pt x="1075" y="1739"/>
                </a:cubicBezTo>
                <a:cubicBezTo>
                  <a:pt x="1068" y="1732"/>
                  <a:pt x="1068" y="1732"/>
                  <a:pt x="1068" y="1732"/>
                </a:cubicBezTo>
                <a:cubicBezTo>
                  <a:pt x="1069" y="1732"/>
                  <a:pt x="1069" y="1732"/>
                  <a:pt x="1069" y="1732"/>
                </a:cubicBezTo>
                <a:cubicBezTo>
                  <a:pt x="793" y="1456"/>
                  <a:pt x="793" y="1456"/>
                  <a:pt x="793" y="1456"/>
                </a:cubicBezTo>
                <a:cubicBezTo>
                  <a:pt x="793" y="1456"/>
                  <a:pt x="793" y="1456"/>
                  <a:pt x="793" y="1456"/>
                </a:cubicBezTo>
                <a:cubicBezTo>
                  <a:pt x="784" y="1448"/>
                  <a:pt x="784" y="1448"/>
                  <a:pt x="784" y="1448"/>
                </a:cubicBezTo>
                <a:cubicBezTo>
                  <a:pt x="778" y="1441"/>
                  <a:pt x="778" y="1430"/>
                  <a:pt x="784" y="1423"/>
                </a:cubicBezTo>
                <a:cubicBezTo>
                  <a:pt x="863" y="1345"/>
                  <a:pt x="863" y="1345"/>
                  <a:pt x="863" y="1345"/>
                </a:cubicBezTo>
                <a:cubicBezTo>
                  <a:pt x="865" y="1348"/>
                  <a:pt x="868" y="1352"/>
                  <a:pt x="870" y="1356"/>
                </a:cubicBezTo>
                <a:cubicBezTo>
                  <a:pt x="874" y="1362"/>
                  <a:pt x="878" y="1369"/>
                  <a:pt x="882" y="1376"/>
                </a:cubicBezTo>
                <a:cubicBezTo>
                  <a:pt x="889" y="1387"/>
                  <a:pt x="897" y="1398"/>
                  <a:pt x="904" y="1410"/>
                </a:cubicBezTo>
                <a:cubicBezTo>
                  <a:pt x="909" y="1416"/>
                  <a:pt x="913" y="1422"/>
                  <a:pt x="918" y="1428"/>
                </a:cubicBezTo>
                <a:cubicBezTo>
                  <a:pt x="926" y="1440"/>
                  <a:pt x="935" y="1451"/>
                  <a:pt x="945" y="1463"/>
                </a:cubicBezTo>
                <a:cubicBezTo>
                  <a:pt x="949" y="1468"/>
                  <a:pt x="953" y="1473"/>
                  <a:pt x="957" y="1478"/>
                </a:cubicBezTo>
                <a:cubicBezTo>
                  <a:pt x="971" y="1494"/>
                  <a:pt x="985" y="1509"/>
                  <a:pt x="1000" y="1525"/>
                </a:cubicBezTo>
                <a:cubicBezTo>
                  <a:pt x="1015" y="1539"/>
                  <a:pt x="1030" y="1553"/>
                  <a:pt x="1046" y="1567"/>
                </a:cubicBezTo>
                <a:cubicBezTo>
                  <a:pt x="1051" y="1571"/>
                  <a:pt x="1056" y="1575"/>
                  <a:pt x="1061" y="1579"/>
                </a:cubicBezTo>
                <a:cubicBezTo>
                  <a:pt x="1072" y="1588"/>
                  <a:pt x="1083" y="1597"/>
                  <a:pt x="1095" y="1606"/>
                </a:cubicBezTo>
                <a:cubicBezTo>
                  <a:pt x="1101" y="1610"/>
                  <a:pt x="1107" y="1615"/>
                  <a:pt x="1114" y="1619"/>
                </a:cubicBezTo>
                <a:cubicBezTo>
                  <a:pt x="1125" y="1627"/>
                  <a:pt x="1136" y="1634"/>
                  <a:pt x="1147" y="1642"/>
                </a:cubicBezTo>
                <a:cubicBezTo>
                  <a:pt x="1154" y="1646"/>
                  <a:pt x="1160" y="1650"/>
                  <a:pt x="1167" y="1654"/>
                </a:cubicBezTo>
                <a:cubicBezTo>
                  <a:pt x="1171" y="1656"/>
                  <a:pt x="1174" y="1658"/>
                  <a:pt x="1178" y="1661"/>
                </a:cubicBezTo>
                <a:lnTo>
                  <a:pt x="1100" y="1739"/>
                </a:lnTo>
                <a:close/>
                <a:moveTo>
                  <a:pt x="2150" y="1479"/>
                </a:moveTo>
                <a:cubicBezTo>
                  <a:pt x="1930" y="1699"/>
                  <a:pt x="1601" y="1768"/>
                  <a:pt x="1311" y="1653"/>
                </a:cubicBezTo>
                <a:cubicBezTo>
                  <a:pt x="1289" y="1644"/>
                  <a:pt x="1267" y="1635"/>
                  <a:pt x="1246" y="1624"/>
                </a:cubicBezTo>
                <a:cubicBezTo>
                  <a:pt x="1172" y="1587"/>
                  <a:pt x="1105" y="1538"/>
                  <a:pt x="1046" y="1479"/>
                </a:cubicBezTo>
                <a:cubicBezTo>
                  <a:pt x="1031" y="1464"/>
                  <a:pt x="1017" y="1448"/>
                  <a:pt x="1003" y="1433"/>
                </a:cubicBezTo>
                <a:cubicBezTo>
                  <a:pt x="962" y="1385"/>
                  <a:pt x="928" y="1332"/>
                  <a:pt x="900" y="1276"/>
                </a:cubicBezTo>
                <a:cubicBezTo>
                  <a:pt x="900" y="1276"/>
                  <a:pt x="900" y="1276"/>
                  <a:pt x="900" y="1276"/>
                </a:cubicBezTo>
                <a:cubicBezTo>
                  <a:pt x="890" y="1256"/>
                  <a:pt x="880" y="1235"/>
                  <a:pt x="872" y="1214"/>
                </a:cubicBezTo>
                <a:cubicBezTo>
                  <a:pt x="757" y="925"/>
                  <a:pt x="826" y="595"/>
                  <a:pt x="1046" y="375"/>
                </a:cubicBezTo>
                <a:cubicBezTo>
                  <a:pt x="1198" y="223"/>
                  <a:pt x="1398" y="147"/>
                  <a:pt x="1598" y="147"/>
                </a:cubicBezTo>
                <a:cubicBezTo>
                  <a:pt x="1798" y="147"/>
                  <a:pt x="1998" y="223"/>
                  <a:pt x="2150" y="375"/>
                </a:cubicBezTo>
                <a:cubicBezTo>
                  <a:pt x="2454" y="680"/>
                  <a:pt x="2454" y="1175"/>
                  <a:pt x="2150" y="1479"/>
                </a:cubicBezTo>
                <a:close/>
                <a:moveTo>
                  <a:pt x="1711" y="504"/>
                </a:moveTo>
                <a:cubicBezTo>
                  <a:pt x="1705" y="521"/>
                  <a:pt x="1687" y="530"/>
                  <a:pt x="1670" y="524"/>
                </a:cubicBezTo>
                <a:cubicBezTo>
                  <a:pt x="1634" y="512"/>
                  <a:pt x="1596" y="506"/>
                  <a:pt x="1557" y="506"/>
                </a:cubicBezTo>
                <a:cubicBezTo>
                  <a:pt x="1356" y="506"/>
                  <a:pt x="1193" y="669"/>
                  <a:pt x="1193" y="870"/>
                </a:cubicBezTo>
                <a:cubicBezTo>
                  <a:pt x="1193" y="888"/>
                  <a:pt x="1179" y="902"/>
                  <a:pt x="1161" y="902"/>
                </a:cubicBezTo>
                <a:cubicBezTo>
                  <a:pt x="1143" y="902"/>
                  <a:pt x="1129" y="888"/>
                  <a:pt x="1129" y="870"/>
                </a:cubicBezTo>
                <a:cubicBezTo>
                  <a:pt x="1129" y="634"/>
                  <a:pt x="1321" y="442"/>
                  <a:pt x="1557" y="442"/>
                </a:cubicBezTo>
                <a:cubicBezTo>
                  <a:pt x="1602" y="442"/>
                  <a:pt x="1647" y="449"/>
                  <a:pt x="1690" y="463"/>
                </a:cubicBezTo>
                <a:cubicBezTo>
                  <a:pt x="1707" y="468"/>
                  <a:pt x="1717" y="487"/>
                  <a:pt x="1711" y="5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30"/>
          <p:cNvSpPr>
            <a:spLocks noEditPoints="1"/>
          </p:cNvSpPr>
          <p:nvPr/>
        </p:nvSpPr>
        <p:spPr bwMode="auto">
          <a:xfrm>
            <a:off x="14771241" y="3866363"/>
            <a:ext cx="671513" cy="668337"/>
          </a:xfrm>
          <a:custGeom>
            <a:avLst/>
            <a:gdLst>
              <a:gd name="T0" fmla="*/ 1197 w 2237"/>
              <a:gd name="T1" fmla="*/ 0 h 2232"/>
              <a:gd name="T2" fmla="*/ 1163 w 2237"/>
              <a:gd name="T3" fmla="*/ 34 h 2232"/>
              <a:gd name="T4" fmla="*/ 1163 w 2237"/>
              <a:gd name="T5" fmla="*/ 1039 h 2232"/>
              <a:gd name="T6" fmla="*/ 1197 w 2237"/>
              <a:gd name="T7" fmla="*/ 1073 h 2232"/>
              <a:gd name="T8" fmla="*/ 2202 w 2237"/>
              <a:gd name="T9" fmla="*/ 1073 h 2232"/>
              <a:gd name="T10" fmla="*/ 2237 w 2237"/>
              <a:gd name="T11" fmla="*/ 1039 h 2232"/>
              <a:gd name="T12" fmla="*/ 1197 w 2237"/>
              <a:gd name="T13" fmla="*/ 0 h 2232"/>
              <a:gd name="T14" fmla="*/ 1232 w 2237"/>
              <a:gd name="T15" fmla="*/ 1004 h 2232"/>
              <a:gd name="T16" fmla="*/ 1232 w 2237"/>
              <a:gd name="T17" fmla="*/ 69 h 2232"/>
              <a:gd name="T18" fmla="*/ 2167 w 2237"/>
              <a:gd name="T19" fmla="*/ 1004 h 2232"/>
              <a:gd name="T20" fmla="*/ 1232 w 2237"/>
              <a:gd name="T21" fmla="*/ 1004 h 2232"/>
              <a:gd name="T22" fmla="*/ 2044 w 2237"/>
              <a:gd name="T23" fmla="*/ 1158 h 2232"/>
              <a:gd name="T24" fmla="*/ 1073 w 2237"/>
              <a:gd name="T25" fmla="*/ 1158 h 2232"/>
              <a:gd name="T26" fmla="*/ 1073 w 2237"/>
              <a:gd name="T27" fmla="*/ 188 h 2232"/>
              <a:gd name="T28" fmla="*/ 1039 w 2237"/>
              <a:gd name="T29" fmla="*/ 153 h 2232"/>
              <a:gd name="T30" fmla="*/ 0 w 2237"/>
              <a:gd name="T31" fmla="*/ 1192 h 2232"/>
              <a:gd name="T32" fmla="*/ 1039 w 2237"/>
              <a:gd name="T33" fmla="*/ 2232 h 2232"/>
              <a:gd name="T34" fmla="*/ 2078 w 2237"/>
              <a:gd name="T35" fmla="*/ 1192 h 2232"/>
              <a:gd name="T36" fmla="*/ 2044 w 2237"/>
              <a:gd name="T37" fmla="*/ 1158 h 2232"/>
              <a:gd name="T38" fmla="*/ 1039 w 2237"/>
              <a:gd name="T39" fmla="*/ 2163 h 2232"/>
              <a:gd name="T40" fmla="*/ 69 w 2237"/>
              <a:gd name="T41" fmla="*/ 1192 h 2232"/>
              <a:gd name="T42" fmla="*/ 1004 w 2237"/>
              <a:gd name="T43" fmla="*/ 223 h 2232"/>
              <a:gd name="T44" fmla="*/ 1004 w 2237"/>
              <a:gd name="T45" fmla="*/ 1192 h 2232"/>
              <a:gd name="T46" fmla="*/ 1039 w 2237"/>
              <a:gd name="T47" fmla="*/ 1227 h 2232"/>
              <a:gd name="T48" fmla="*/ 2009 w 2237"/>
              <a:gd name="T49" fmla="*/ 1227 h 2232"/>
              <a:gd name="T50" fmla="*/ 1039 w 2237"/>
              <a:gd name="T51" fmla="*/ 2163 h 2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37" h="2232">
                <a:moveTo>
                  <a:pt x="1197" y="0"/>
                </a:moveTo>
                <a:cubicBezTo>
                  <a:pt x="1178" y="0"/>
                  <a:pt x="1163" y="15"/>
                  <a:pt x="1163" y="34"/>
                </a:cubicBezTo>
                <a:cubicBezTo>
                  <a:pt x="1163" y="1039"/>
                  <a:pt x="1163" y="1039"/>
                  <a:pt x="1163" y="1039"/>
                </a:cubicBezTo>
                <a:cubicBezTo>
                  <a:pt x="1163" y="1058"/>
                  <a:pt x="1178" y="1073"/>
                  <a:pt x="1197" y="1073"/>
                </a:cubicBezTo>
                <a:cubicBezTo>
                  <a:pt x="2202" y="1073"/>
                  <a:pt x="2202" y="1073"/>
                  <a:pt x="2202" y="1073"/>
                </a:cubicBezTo>
                <a:cubicBezTo>
                  <a:pt x="2221" y="1073"/>
                  <a:pt x="2237" y="1058"/>
                  <a:pt x="2237" y="1039"/>
                </a:cubicBezTo>
                <a:cubicBezTo>
                  <a:pt x="2237" y="466"/>
                  <a:pt x="1770" y="0"/>
                  <a:pt x="1197" y="0"/>
                </a:cubicBezTo>
                <a:close/>
                <a:moveTo>
                  <a:pt x="1232" y="1004"/>
                </a:moveTo>
                <a:cubicBezTo>
                  <a:pt x="1232" y="69"/>
                  <a:pt x="1232" y="69"/>
                  <a:pt x="1232" y="69"/>
                </a:cubicBezTo>
                <a:cubicBezTo>
                  <a:pt x="1740" y="87"/>
                  <a:pt x="2149" y="497"/>
                  <a:pt x="2167" y="1004"/>
                </a:cubicBezTo>
                <a:lnTo>
                  <a:pt x="1232" y="1004"/>
                </a:lnTo>
                <a:close/>
                <a:moveTo>
                  <a:pt x="2044" y="1158"/>
                </a:moveTo>
                <a:cubicBezTo>
                  <a:pt x="1073" y="1158"/>
                  <a:pt x="1073" y="1158"/>
                  <a:pt x="1073" y="1158"/>
                </a:cubicBezTo>
                <a:cubicBezTo>
                  <a:pt x="1073" y="188"/>
                  <a:pt x="1073" y="188"/>
                  <a:pt x="1073" y="188"/>
                </a:cubicBezTo>
                <a:cubicBezTo>
                  <a:pt x="1073" y="169"/>
                  <a:pt x="1058" y="153"/>
                  <a:pt x="1039" y="153"/>
                </a:cubicBezTo>
                <a:cubicBezTo>
                  <a:pt x="466" y="153"/>
                  <a:pt x="0" y="619"/>
                  <a:pt x="0" y="1192"/>
                </a:cubicBezTo>
                <a:cubicBezTo>
                  <a:pt x="0" y="1765"/>
                  <a:pt x="466" y="2232"/>
                  <a:pt x="1039" y="2232"/>
                </a:cubicBezTo>
                <a:cubicBezTo>
                  <a:pt x="1612" y="2232"/>
                  <a:pt x="2078" y="1765"/>
                  <a:pt x="2078" y="1192"/>
                </a:cubicBezTo>
                <a:cubicBezTo>
                  <a:pt x="2078" y="1173"/>
                  <a:pt x="2063" y="1158"/>
                  <a:pt x="2044" y="1158"/>
                </a:cubicBezTo>
                <a:close/>
                <a:moveTo>
                  <a:pt x="1039" y="2163"/>
                </a:moveTo>
                <a:cubicBezTo>
                  <a:pt x="504" y="2163"/>
                  <a:pt x="69" y="1727"/>
                  <a:pt x="69" y="1192"/>
                </a:cubicBezTo>
                <a:cubicBezTo>
                  <a:pt x="69" y="669"/>
                  <a:pt x="485" y="241"/>
                  <a:pt x="1004" y="223"/>
                </a:cubicBezTo>
                <a:cubicBezTo>
                  <a:pt x="1004" y="1192"/>
                  <a:pt x="1004" y="1192"/>
                  <a:pt x="1004" y="1192"/>
                </a:cubicBezTo>
                <a:cubicBezTo>
                  <a:pt x="1004" y="1211"/>
                  <a:pt x="1020" y="1227"/>
                  <a:pt x="1039" y="1227"/>
                </a:cubicBezTo>
                <a:cubicBezTo>
                  <a:pt x="2009" y="1227"/>
                  <a:pt x="2009" y="1227"/>
                  <a:pt x="2009" y="1227"/>
                </a:cubicBezTo>
                <a:cubicBezTo>
                  <a:pt x="1990" y="1746"/>
                  <a:pt x="1562" y="2163"/>
                  <a:pt x="1039" y="2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587903" y="3896795"/>
            <a:ext cx="418848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_tradnl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Soporte software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10543" y="6276504"/>
            <a:ext cx="418848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_tradnl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Productores ejecutivos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76399" y="9211926"/>
            <a:ext cx="4188489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_tradnl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Asesores planeación estrategica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455612" y="3605595"/>
            <a:ext cx="418848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Estrategas</a:t>
            </a:r>
          </a:p>
          <a:p>
            <a:r>
              <a:rPr lang="es-ES_tradnl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Marketing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451833" y="6276504"/>
            <a:ext cx="418848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Generadores de valor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519111" y="9211926"/>
            <a:ext cx="418848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Grupos de investigación</a:t>
            </a:r>
          </a:p>
        </p:txBody>
      </p:sp>
      <p:sp>
        <p:nvSpPr>
          <p:cNvPr id="32" name="Freeform 5"/>
          <p:cNvSpPr>
            <a:spLocks noEditPoints="1"/>
          </p:cNvSpPr>
          <p:nvPr/>
        </p:nvSpPr>
        <p:spPr bwMode="auto">
          <a:xfrm>
            <a:off x="6843296" y="9525000"/>
            <a:ext cx="759386" cy="595314"/>
          </a:xfrm>
          <a:custGeom>
            <a:avLst/>
            <a:gdLst>
              <a:gd name="T0" fmla="*/ 307 w 2413"/>
              <a:gd name="T1" fmla="*/ 1277 h 1890"/>
              <a:gd name="T2" fmla="*/ 307 w 2413"/>
              <a:gd name="T3" fmla="*/ 1890 h 1890"/>
              <a:gd name="T4" fmla="*/ 2413 w 2413"/>
              <a:gd name="T5" fmla="*/ 1584 h 1890"/>
              <a:gd name="T6" fmla="*/ 2107 w 2413"/>
              <a:gd name="T7" fmla="*/ 1831 h 1890"/>
              <a:gd name="T8" fmla="*/ 60 w 2413"/>
              <a:gd name="T9" fmla="*/ 1584 h 1890"/>
              <a:gd name="T10" fmla="*/ 2107 w 2413"/>
              <a:gd name="T11" fmla="*/ 1337 h 1890"/>
              <a:gd name="T12" fmla="*/ 2107 w 2413"/>
              <a:gd name="T13" fmla="*/ 1831 h 1890"/>
              <a:gd name="T14" fmla="*/ 208 w 2413"/>
              <a:gd name="T15" fmla="*/ 1584 h 1890"/>
              <a:gd name="T16" fmla="*/ 544 w 2413"/>
              <a:gd name="T17" fmla="*/ 1584 h 1890"/>
              <a:gd name="T18" fmla="*/ 376 w 2413"/>
              <a:gd name="T19" fmla="*/ 1693 h 1890"/>
              <a:gd name="T20" fmla="*/ 376 w 2413"/>
              <a:gd name="T21" fmla="*/ 1475 h 1890"/>
              <a:gd name="T22" fmla="*/ 376 w 2413"/>
              <a:gd name="T23" fmla="*/ 1693 h 1890"/>
              <a:gd name="T24" fmla="*/ 623 w 2413"/>
              <a:gd name="T25" fmla="*/ 1584 h 1890"/>
              <a:gd name="T26" fmla="*/ 960 w 2413"/>
              <a:gd name="T27" fmla="*/ 1584 h 1890"/>
              <a:gd name="T28" fmla="*/ 791 w 2413"/>
              <a:gd name="T29" fmla="*/ 1693 h 1890"/>
              <a:gd name="T30" fmla="*/ 791 w 2413"/>
              <a:gd name="T31" fmla="*/ 1475 h 1890"/>
              <a:gd name="T32" fmla="*/ 791 w 2413"/>
              <a:gd name="T33" fmla="*/ 1693 h 1890"/>
              <a:gd name="T34" fmla="*/ 1039 w 2413"/>
              <a:gd name="T35" fmla="*/ 1584 h 1890"/>
              <a:gd name="T36" fmla="*/ 1375 w 2413"/>
              <a:gd name="T37" fmla="*/ 1584 h 1890"/>
              <a:gd name="T38" fmla="*/ 1207 w 2413"/>
              <a:gd name="T39" fmla="*/ 1693 h 1890"/>
              <a:gd name="T40" fmla="*/ 1207 w 2413"/>
              <a:gd name="T41" fmla="*/ 1475 h 1890"/>
              <a:gd name="T42" fmla="*/ 1207 w 2413"/>
              <a:gd name="T43" fmla="*/ 1693 h 1890"/>
              <a:gd name="T44" fmla="*/ 1454 w 2413"/>
              <a:gd name="T45" fmla="*/ 1584 h 1890"/>
              <a:gd name="T46" fmla="*/ 1790 w 2413"/>
              <a:gd name="T47" fmla="*/ 1584 h 1890"/>
              <a:gd name="T48" fmla="*/ 1622 w 2413"/>
              <a:gd name="T49" fmla="*/ 1693 h 1890"/>
              <a:gd name="T50" fmla="*/ 1622 w 2413"/>
              <a:gd name="T51" fmla="*/ 1475 h 1890"/>
              <a:gd name="T52" fmla="*/ 1622 w 2413"/>
              <a:gd name="T53" fmla="*/ 1693 h 1890"/>
              <a:gd name="T54" fmla="*/ 1869 w 2413"/>
              <a:gd name="T55" fmla="*/ 1584 h 1890"/>
              <a:gd name="T56" fmla="*/ 2206 w 2413"/>
              <a:gd name="T57" fmla="*/ 1584 h 1890"/>
              <a:gd name="T58" fmla="*/ 2037 w 2413"/>
              <a:gd name="T59" fmla="*/ 1693 h 1890"/>
              <a:gd name="T60" fmla="*/ 2037 w 2413"/>
              <a:gd name="T61" fmla="*/ 1475 h 1890"/>
              <a:gd name="T62" fmla="*/ 2037 w 2413"/>
              <a:gd name="T63" fmla="*/ 1693 h 1890"/>
              <a:gd name="T64" fmla="*/ 1884 w 2413"/>
              <a:gd name="T65" fmla="*/ 1168 h 1890"/>
              <a:gd name="T66" fmla="*/ 1914 w 2413"/>
              <a:gd name="T67" fmla="*/ 29 h 1890"/>
              <a:gd name="T68" fmla="*/ 1392 w 2413"/>
              <a:gd name="T69" fmla="*/ 0 h 1890"/>
              <a:gd name="T70" fmla="*/ 529 w 2413"/>
              <a:gd name="T71" fmla="*/ 0 h 1890"/>
              <a:gd name="T72" fmla="*/ 500 w 2413"/>
              <a:gd name="T73" fmla="*/ 1138 h 1890"/>
              <a:gd name="T74" fmla="*/ 1362 w 2413"/>
              <a:gd name="T75" fmla="*/ 59 h 1890"/>
              <a:gd name="T76" fmla="*/ 1223 w 2413"/>
              <a:gd name="T77" fmla="*/ 190 h 1890"/>
              <a:gd name="T78" fmla="*/ 1202 w 2413"/>
              <a:gd name="T79" fmla="*/ 181 h 1890"/>
              <a:gd name="T80" fmla="*/ 1052 w 2413"/>
              <a:gd name="T81" fmla="*/ 325 h 1890"/>
              <a:gd name="T82" fmla="*/ 1362 w 2413"/>
              <a:gd name="T83" fmla="*/ 59 h 1890"/>
              <a:gd name="T84" fmla="*/ 992 w 2413"/>
              <a:gd name="T85" fmla="*/ 59 h 1890"/>
              <a:gd name="T86" fmla="*/ 1011 w 2413"/>
              <a:gd name="T87" fmla="*/ 426 h 1890"/>
              <a:gd name="T88" fmla="*/ 1043 w 2413"/>
              <a:gd name="T89" fmla="*/ 419 h 1890"/>
              <a:gd name="T90" fmla="*/ 1371 w 2413"/>
              <a:gd name="T91" fmla="*/ 420 h 1890"/>
              <a:gd name="T92" fmla="*/ 1421 w 2413"/>
              <a:gd name="T93" fmla="*/ 399 h 1890"/>
              <a:gd name="T94" fmla="*/ 1855 w 2413"/>
              <a:gd name="T95" fmla="*/ 59 h 1890"/>
              <a:gd name="T96" fmla="*/ 559 w 2413"/>
              <a:gd name="T97" fmla="*/ 1108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13" h="1890">
                <a:moveTo>
                  <a:pt x="2107" y="1277"/>
                </a:moveTo>
                <a:cubicBezTo>
                  <a:pt x="307" y="1277"/>
                  <a:pt x="307" y="1277"/>
                  <a:pt x="307" y="1277"/>
                </a:cubicBezTo>
                <a:cubicBezTo>
                  <a:pt x="138" y="1277"/>
                  <a:pt x="0" y="1415"/>
                  <a:pt x="0" y="1584"/>
                </a:cubicBezTo>
                <a:cubicBezTo>
                  <a:pt x="0" y="1753"/>
                  <a:pt x="138" y="1890"/>
                  <a:pt x="307" y="1890"/>
                </a:cubicBezTo>
                <a:cubicBezTo>
                  <a:pt x="2107" y="1890"/>
                  <a:pt x="2107" y="1890"/>
                  <a:pt x="2107" y="1890"/>
                </a:cubicBezTo>
                <a:cubicBezTo>
                  <a:pt x="2276" y="1890"/>
                  <a:pt x="2413" y="1753"/>
                  <a:pt x="2413" y="1584"/>
                </a:cubicBezTo>
                <a:cubicBezTo>
                  <a:pt x="2413" y="1415"/>
                  <a:pt x="2276" y="1277"/>
                  <a:pt x="2107" y="1277"/>
                </a:cubicBezTo>
                <a:close/>
                <a:moveTo>
                  <a:pt x="2107" y="1831"/>
                </a:moveTo>
                <a:cubicBezTo>
                  <a:pt x="307" y="1831"/>
                  <a:pt x="307" y="1831"/>
                  <a:pt x="307" y="1831"/>
                </a:cubicBezTo>
                <a:cubicBezTo>
                  <a:pt x="171" y="1831"/>
                  <a:pt x="60" y="1720"/>
                  <a:pt x="60" y="1584"/>
                </a:cubicBezTo>
                <a:cubicBezTo>
                  <a:pt x="60" y="1448"/>
                  <a:pt x="171" y="1337"/>
                  <a:pt x="307" y="1337"/>
                </a:cubicBezTo>
                <a:cubicBezTo>
                  <a:pt x="2107" y="1337"/>
                  <a:pt x="2107" y="1337"/>
                  <a:pt x="2107" y="1337"/>
                </a:cubicBezTo>
                <a:cubicBezTo>
                  <a:pt x="2243" y="1337"/>
                  <a:pt x="2354" y="1448"/>
                  <a:pt x="2354" y="1584"/>
                </a:cubicBezTo>
                <a:cubicBezTo>
                  <a:pt x="2354" y="1720"/>
                  <a:pt x="2243" y="1831"/>
                  <a:pt x="2107" y="1831"/>
                </a:cubicBezTo>
                <a:close/>
                <a:moveTo>
                  <a:pt x="376" y="1416"/>
                </a:moveTo>
                <a:cubicBezTo>
                  <a:pt x="284" y="1416"/>
                  <a:pt x="208" y="1491"/>
                  <a:pt x="208" y="1584"/>
                </a:cubicBezTo>
                <a:cubicBezTo>
                  <a:pt x="208" y="1677"/>
                  <a:pt x="284" y="1752"/>
                  <a:pt x="376" y="1752"/>
                </a:cubicBezTo>
                <a:cubicBezTo>
                  <a:pt x="469" y="1752"/>
                  <a:pt x="544" y="1677"/>
                  <a:pt x="544" y="1584"/>
                </a:cubicBezTo>
                <a:cubicBezTo>
                  <a:pt x="544" y="1491"/>
                  <a:pt x="469" y="1416"/>
                  <a:pt x="376" y="1416"/>
                </a:cubicBezTo>
                <a:close/>
                <a:moveTo>
                  <a:pt x="376" y="1693"/>
                </a:moveTo>
                <a:cubicBezTo>
                  <a:pt x="316" y="1693"/>
                  <a:pt x="267" y="1644"/>
                  <a:pt x="267" y="1584"/>
                </a:cubicBezTo>
                <a:cubicBezTo>
                  <a:pt x="267" y="1524"/>
                  <a:pt x="316" y="1475"/>
                  <a:pt x="376" y="1475"/>
                </a:cubicBezTo>
                <a:cubicBezTo>
                  <a:pt x="436" y="1475"/>
                  <a:pt x="485" y="1524"/>
                  <a:pt x="485" y="1584"/>
                </a:cubicBezTo>
                <a:cubicBezTo>
                  <a:pt x="485" y="1644"/>
                  <a:pt x="436" y="1693"/>
                  <a:pt x="376" y="1693"/>
                </a:cubicBezTo>
                <a:close/>
                <a:moveTo>
                  <a:pt x="791" y="1416"/>
                </a:moveTo>
                <a:cubicBezTo>
                  <a:pt x="699" y="1416"/>
                  <a:pt x="623" y="1491"/>
                  <a:pt x="623" y="1584"/>
                </a:cubicBezTo>
                <a:cubicBezTo>
                  <a:pt x="623" y="1677"/>
                  <a:pt x="699" y="1752"/>
                  <a:pt x="791" y="1752"/>
                </a:cubicBezTo>
                <a:cubicBezTo>
                  <a:pt x="884" y="1752"/>
                  <a:pt x="960" y="1677"/>
                  <a:pt x="960" y="1584"/>
                </a:cubicBezTo>
                <a:cubicBezTo>
                  <a:pt x="960" y="1491"/>
                  <a:pt x="884" y="1416"/>
                  <a:pt x="791" y="1416"/>
                </a:cubicBezTo>
                <a:close/>
                <a:moveTo>
                  <a:pt x="791" y="1693"/>
                </a:moveTo>
                <a:cubicBezTo>
                  <a:pt x="731" y="1693"/>
                  <a:pt x="683" y="1644"/>
                  <a:pt x="683" y="1584"/>
                </a:cubicBezTo>
                <a:cubicBezTo>
                  <a:pt x="683" y="1524"/>
                  <a:pt x="731" y="1475"/>
                  <a:pt x="791" y="1475"/>
                </a:cubicBezTo>
                <a:cubicBezTo>
                  <a:pt x="852" y="1475"/>
                  <a:pt x="900" y="1524"/>
                  <a:pt x="900" y="1584"/>
                </a:cubicBezTo>
                <a:cubicBezTo>
                  <a:pt x="900" y="1644"/>
                  <a:pt x="852" y="1693"/>
                  <a:pt x="791" y="1693"/>
                </a:cubicBezTo>
                <a:close/>
                <a:moveTo>
                  <a:pt x="1207" y="1416"/>
                </a:moveTo>
                <a:cubicBezTo>
                  <a:pt x="1114" y="1416"/>
                  <a:pt x="1039" y="1491"/>
                  <a:pt x="1039" y="1584"/>
                </a:cubicBezTo>
                <a:cubicBezTo>
                  <a:pt x="1039" y="1677"/>
                  <a:pt x="1114" y="1752"/>
                  <a:pt x="1207" y="1752"/>
                </a:cubicBezTo>
                <a:cubicBezTo>
                  <a:pt x="1299" y="1752"/>
                  <a:pt x="1375" y="1677"/>
                  <a:pt x="1375" y="1584"/>
                </a:cubicBezTo>
                <a:cubicBezTo>
                  <a:pt x="1375" y="1491"/>
                  <a:pt x="1299" y="1416"/>
                  <a:pt x="1207" y="1416"/>
                </a:cubicBezTo>
                <a:close/>
                <a:moveTo>
                  <a:pt x="1207" y="1693"/>
                </a:moveTo>
                <a:cubicBezTo>
                  <a:pt x="1147" y="1693"/>
                  <a:pt x="1098" y="1644"/>
                  <a:pt x="1098" y="1584"/>
                </a:cubicBezTo>
                <a:cubicBezTo>
                  <a:pt x="1098" y="1524"/>
                  <a:pt x="1147" y="1475"/>
                  <a:pt x="1207" y="1475"/>
                </a:cubicBezTo>
                <a:cubicBezTo>
                  <a:pt x="1267" y="1475"/>
                  <a:pt x="1316" y="1524"/>
                  <a:pt x="1316" y="1584"/>
                </a:cubicBezTo>
                <a:cubicBezTo>
                  <a:pt x="1316" y="1644"/>
                  <a:pt x="1267" y="1693"/>
                  <a:pt x="1207" y="1693"/>
                </a:cubicBezTo>
                <a:close/>
                <a:moveTo>
                  <a:pt x="1622" y="1416"/>
                </a:moveTo>
                <a:cubicBezTo>
                  <a:pt x="1529" y="1416"/>
                  <a:pt x="1454" y="1491"/>
                  <a:pt x="1454" y="1584"/>
                </a:cubicBezTo>
                <a:cubicBezTo>
                  <a:pt x="1454" y="1677"/>
                  <a:pt x="1529" y="1752"/>
                  <a:pt x="1622" y="1752"/>
                </a:cubicBezTo>
                <a:cubicBezTo>
                  <a:pt x="1715" y="1752"/>
                  <a:pt x="1790" y="1677"/>
                  <a:pt x="1790" y="1584"/>
                </a:cubicBezTo>
                <a:cubicBezTo>
                  <a:pt x="1790" y="1491"/>
                  <a:pt x="1715" y="1416"/>
                  <a:pt x="1622" y="1416"/>
                </a:cubicBezTo>
                <a:close/>
                <a:moveTo>
                  <a:pt x="1622" y="1693"/>
                </a:moveTo>
                <a:cubicBezTo>
                  <a:pt x="1562" y="1693"/>
                  <a:pt x="1513" y="1644"/>
                  <a:pt x="1513" y="1584"/>
                </a:cubicBezTo>
                <a:cubicBezTo>
                  <a:pt x="1513" y="1524"/>
                  <a:pt x="1562" y="1475"/>
                  <a:pt x="1622" y="1475"/>
                </a:cubicBezTo>
                <a:cubicBezTo>
                  <a:pt x="1682" y="1475"/>
                  <a:pt x="1731" y="1524"/>
                  <a:pt x="1731" y="1584"/>
                </a:cubicBezTo>
                <a:cubicBezTo>
                  <a:pt x="1731" y="1644"/>
                  <a:pt x="1682" y="1693"/>
                  <a:pt x="1622" y="1693"/>
                </a:cubicBezTo>
                <a:close/>
                <a:moveTo>
                  <a:pt x="2037" y="1416"/>
                </a:moveTo>
                <a:cubicBezTo>
                  <a:pt x="1945" y="1416"/>
                  <a:pt x="1869" y="1491"/>
                  <a:pt x="1869" y="1584"/>
                </a:cubicBezTo>
                <a:cubicBezTo>
                  <a:pt x="1869" y="1677"/>
                  <a:pt x="1945" y="1752"/>
                  <a:pt x="2037" y="1752"/>
                </a:cubicBezTo>
                <a:cubicBezTo>
                  <a:pt x="2130" y="1752"/>
                  <a:pt x="2206" y="1677"/>
                  <a:pt x="2206" y="1584"/>
                </a:cubicBezTo>
                <a:cubicBezTo>
                  <a:pt x="2206" y="1491"/>
                  <a:pt x="2130" y="1416"/>
                  <a:pt x="2037" y="1416"/>
                </a:cubicBezTo>
                <a:close/>
                <a:moveTo>
                  <a:pt x="2037" y="1693"/>
                </a:moveTo>
                <a:cubicBezTo>
                  <a:pt x="1977" y="1693"/>
                  <a:pt x="1929" y="1644"/>
                  <a:pt x="1929" y="1584"/>
                </a:cubicBezTo>
                <a:cubicBezTo>
                  <a:pt x="1929" y="1524"/>
                  <a:pt x="1977" y="1475"/>
                  <a:pt x="2037" y="1475"/>
                </a:cubicBezTo>
                <a:cubicBezTo>
                  <a:pt x="2097" y="1475"/>
                  <a:pt x="2146" y="1524"/>
                  <a:pt x="2146" y="1584"/>
                </a:cubicBezTo>
                <a:cubicBezTo>
                  <a:pt x="2146" y="1644"/>
                  <a:pt x="2097" y="1693"/>
                  <a:pt x="2037" y="1693"/>
                </a:cubicBezTo>
                <a:close/>
                <a:moveTo>
                  <a:pt x="529" y="1168"/>
                </a:moveTo>
                <a:cubicBezTo>
                  <a:pt x="1884" y="1168"/>
                  <a:pt x="1884" y="1168"/>
                  <a:pt x="1884" y="1168"/>
                </a:cubicBezTo>
                <a:cubicBezTo>
                  <a:pt x="1901" y="1168"/>
                  <a:pt x="1914" y="1154"/>
                  <a:pt x="1914" y="1138"/>
                </a:cubicBezTo>
                <a:cubicBezTo>
                  <a:pt x="1914" y="29"/>
                  <a:pt x="1914" y="29"/>
                  <a:pt x="1914" y="29"/>
                </a:cubicBezTo>
                <a:cubicBezTo>
                  <a:pt x="1914" y="13"/>
                  <a:pt x="1901" y="0"/>
                  <a:pt x="1884" y="0"/>
                </a:cubicBezTo>
                <a:cubicBezTo>
                  <a:pt x="1392" y="0"/>
                  <a:pt x="1392" y="0"/>
                  <a:pt x="1392" y="0"/>
                </a:cubicBezTo>
                <a:cubicBezTo>
                  <a:pt x="1022" y="0"/>
                  <a:pt x="1022" y="0"/>
                  <a:pt x="1022" y="0"/>
                </a:cubicBezTo>
                <a:cubicBezTo>
                  <a:pt x="529" y="0"/>
                  <a:pt x="529" y="0"/>
                  <a:pt x="529" y="0"/>
                </a:cubicBezTo>
                <a:cubicBezTo>
                  <a:pt x="513" y="0"/>
                  <a:pt x="500" y="13"/>
                  <a:pt x="500" y="29"/>
                </a:cubicBezTo>
                <a:cubicBezTo>
                  <a:pt x="500" y="1138"/>
                  <a:pt x="500" y="1138"/>
                  <a:pt x="500" y="1138"/>
                </a:cubicBezTo>
                <a:cubicBezTo>
                  <a:pt x="500" y="1154"/>
                  <a:pt x="513" y="1168"/>
                  <a:pt x="529" y="1168"/>
                </a:cubicBezTo>
                <a:close/>
                <a:moveTo>
                  <a:pt x="1362" y="59"/>
                </a:moveTo>
                <a:cubicBezTo>
                  <a:pt x="1362" y="327"/>
                  <a:pt x="1362" y="327"/>
                  <a:pt x="1362" y="327"/>
                </a:cubicBezTo>
                <a:cubicBezTo>
                  <a:pt x="1223" y="190"/>
                  <a:pt x="1223" y="190"/>
                  <a:pt x="1223" y="190"/>
                </a:cubicBezTo>
                <a:cubicBezTo>
                  <a:pt x="1218" y="184"/>
                  <a:pt x="1210" y="181"/>
                  <a:pt x="1202" y="181"/>
                </a:cubicBezTo>
                <a:cubicBezTo>
                  <a:pt x="1202" y="181"/>
                  <a:pt x="1202" y="181"/>
                  <a:pt x="1202" y="181"/>
                </a:cubicBezTo>
                <a:cubicBezTo>
                  <a:pt x="1194" y="181"/>
                  <a:pt x="1187" y="184"/>
                  <a:pt x="1181" y="190"/>
                </a:cubicBezTo>
                <a:cubicBezTo>
                  <a:pt x="1052" y="325"/>
                  <a:pt x="1052" y="325"/>
                  <a:pt x="1052" y="325"/>
                </a:cubicBezTo>
                <a:cubicBezTo>
                  <a:pt x="1052" y="59"/>
                  <a:pt x="1052" y="59"/>
                  <a:pt x="1052" y="59"/>
                </a:cubicBezTo>
                <a:lnTo>
                  <a:pt x="1362" y="59"/>
                </a:lnTo>
                <a:close/>
                <a:moveTo>
                  <a:pt x="559" y="59"/>
                </a:moveTo>
                <a:cubicBezTo>
                  <a:pt x="992" y="59"/>
                  <a:pt x="992" y="59"/>
                  <a:pt x="992" y="59"/>
                </a:cubicBezTo>
                <a:cubicBezTo>
                  <a:pt x="992" y="399"/>
                  <a:pt x="992" y="399"/>
                  <a:pt x="992" y="399"/>
                </a:cubicBezTo>
                <a:cubicBezTo>
                  <a:pt x="992" y="411"/>
                  <a:pt x="1000" y="422"/>
                  <a:pt x="1011" y="426"/>
                </a:cubicBezTo>
                <a:cubicBezTo>
                  <a:pt x="1015" y="428"/>
                  <a:pt x="1018" y="428"/>
                  <a:pt x="1022" y="428"/>
                </a:cubicBezTo>
                <a:cubicBezTo>
                  <a:pt x="1030" y="428"/>
                  <a:pt x="1038" y="425"/>
                  <a:pt x="1043" y="419"/>
                </a:cubicBezTo>
                <a:cubicBezTo>
                  <a:pt x="1203" y="253"/>
                  <a:pt x="1203" y="253"/>
                  <a:pt x="1203" y="253"/>
                </a:cubicBezTo>
                <a:cubicBezTo>
                  <a:pt x="1371" y="420"/>
                  <a:pt x="1371" y="420"/>
                  <a:pt x="1371" y="420"/>
                </a:cubicBezTo>
                <a:cubicBezTo>
                  <a:pt x="1379" y="428"/>
                  <a:pt x="1392" y="431"/>
                  <a:pt x="1403" y="426"/>
                </a:cubicBezTo>
                <a:cubicBezTo>
                  <a:pt x="1414" y="422"/>
                  <a:pt x="1421" y="411"/>
                  <a:pt x="1421" y="399"/>
                </a:cubicBezTo>
                <a:cubicBezTo>
                  <a:pt x="1421" y="59"/>
                  <a:pt x="1421" y="59"/>
                  <a:pt x="1421" y="59"/>
                </a:cubicBezTo>
                <a:cubicBezTo>
                  <a:pt x="1855" y="59"/>
                  <a:pt x="1855" y="59"/>
                  <a:pt x="1855" y="59"/>
                </a:cubicBezTo>
                <a:cubicBezTo>
                  <a:pt x="1855" y="1108"/>
                  <a:pt x="1855" y="1108"/>
                  <a:pt x="1855" y="1108"/>
                </a:cubicBezTo>
                <a:cubicBezTo>
                  <a:pt x="559" y="1108"/>
                  <a:pt x="559" y="1108"/>
                  <a:pt x="559" y="1108"/>
                </a:cubicBezTo>
                <a:lnTo>
                  <a:pt x="559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9"/>
          <p:cNvSpPr>
            <a:spLocks noEditPoints="1"/>
          </p:cNvSpPr>
          <p:nvPr/>
        </p:nvSpPr>
        <p:spPr bwMode="auto">
          <a:xfrm>
            <a:off x="16683311" y="9639923"/>
            <a:ext cx="880790" cy="436668"/>
          </a:xfrm>
          <a:custGeom>
            <a:avLst/>
            <a:gdLst>
              <a:gd name="T0" fmla="*/ 3287 w 3290"/>
              <a:gd name="T1" fmla="*/ 595 h 1632"/>
              <a:gd name="T2" fmla="*/ 2475 w 3290"/>
              <a:gd name="T3" fmla="*/ 36 h 1632"/>
              <a:gd name="T4" fmla="*/ 889 w 3290"/>
              <a:gd name="T5" fmla="*/ 201 h 1632"/>
              <a:gd name="T6" fmla="*/ 1266 w 3290"/>
              <a:gd name="T7" fmla="*/ 1434 h 1632"/>
              <a:gd name="T8" fmla="*/ 2439 w 3290"/>
              <a:gd name="T9" fmla="*/ 1434 h 1632"/>
              <a:gd name="T10" fmla="*/ 3096 w 3290"/>
              <a:gd name="T11" fmla="*/ 1434 h 1632"/>
              <a:gd name="T12" fmla="*/ 3287 w 3290"/>
              <a:gd name="T13" fmla="*/ 792 h 1632"/>
              <a:gd name="T14" fmla="*/ 3215 w 3290"/>
              <a:gd name="T15" fmla="*/ 742 h 1632"/>
              <a:gd name="T16" fmla="*/ 2976 w 3290"/>
              <a:gd name="T17" fmla="*/ 355 h 1632"/>
              <a:gd name="T18" fmla="*/ 2553 w 3290"/>
              <a:gd name="T19" fmla="*/ 742 h 1632"/>
              <a:gd name="T20" fmla="*/ 2553 w 3290"/>
              <a:gd name="T21" fmla="*/ 355 h 1632"/>
              <a:gd name="T22" fmla="*/ 2404 w 3290"/>
              <a:gd name="T23" fmla="*/ 72 h 1632"/>
              <a:gd name="T24" fmla="*/ 1772 w 3290"/>
              <a:gd name="T25" fmla="*/ 1363 h 1632"/>
              <a:gd name="T26" fmla="*/ 1758 w 3290"/>
              <a:gd name="T27" fmla="*/ 1293 h 1632"/>
              <a:gd name="T28" fmla="*/ 1726 w 3290"/>
              <a:gd name="T29" fmla="*/ 1228 h 1632"/>
              <a:gd name="T30" fmla="*/ 1674 w 3290"/>
              <a:gd name="T31" fmla="*/ 1173 h 1632"/>
              <a:gd name="T32" fmla="*/ 1614 w 3290"/>
              <a:gd name="T33" fmla="*/ 1137 h 1632"/>
              <a:gd name="T34" fmla="*/ 1515 w 3290"/>
              <a:gd name="T35" fmla="*/ 1117 h 1632"/>
              <a:gd name="T36" fmla="*/ 1417 w 3290"/>
              <a:gd name="T37" fmla="*/ 1137 h 1632"/>
              <a:gd name="T38" fmla="*/ 1357 w 3290"/>
              <a:gd name="T39" fmla="*/ 1173 h 1632"/>
              <a:gd name="T40" fmla="*/ 1304 w 3290"/>
              <a:gd name="T41" fmla="*/ 1228 h 1632"/>
              <a:gd name="T42" fmla="*/ 1273 w 3290"/>
              <a:gd name="T43" fmla="*/ 1293 h 1632"/>
              <a:gd name="T44" fmla="*/ 1258 w 3290"/>
              <a:gd name="T45" fmla="*/ 1363 h 1632"/>
              <a:gd name="T46" fmla="*/ 1515 w 3290"/>
              <a:gd name="T47" fmla="*/ 1560 h 1632"/>
              <a:gd name="T48" fmla="*/ 1515 w 3290"/>
              <a:gd name="T49" fmla="*/ 1189 h 1632"/>
              <a:gd name="T50" fmla="*/ 1515 w 3290"/>
              <a:gd name="T51" fmla="*/ 1560 h 1632"/>
              <a:gd name="T52" fmla="*/ 2661 w 3290"/>
              <a:gd name="T53" fmla="*/ 1374 h 1632"/>
              <a:gd name="T54" fmla="*/ 3031 w 3290"/>
              <a:gd name="T55" fmla="*/ 1395 h 1632"/>
              <a:gd name="T56" fmla="*/ 3100 w 3290"/>
              <a:gd name="T57" fmla="*/ 1342 h 1632"/>
              <a:gd name="T58" fmla="*/ 3082 w 3290"/>
              <a:gd name="T59" fmla="*/ 1271 h 1632"/>
              <a:gd name="T60" fmla="*/ 3041 w 3290"/>
              <a:gd name="T61" fmla="*/ 1208 h 1632"/>
              <a:gd name="T62" fmla="*/ 2988 w 3290"/>
              <a:gd name="T63" fmla="*/ 1160 h 1632"/>
              <a:gd name="T64" fmla="*/ 2914 w 3290"/>
              <a:gd name="T65" fmla="*/ 1127 h 1632"/>
              <a:gd name="T66" fmla="*/ 2795 w 3290"/>
              <a:gd name="T67" fmla="*/ 1122 h 1632"/>
              <a:gd name="T68" fmla="*/ 2730 w 3290"/>
              <a:gd name="T69" fmla="*/ 1146 h 1632"/>
              <a:gd name="T70" fmla="*/ 2667 w 3290"/>
              <a:gd name="T71" fmla="*/ 1191 h 1632"/>
              <a:gd name="T72" fmla="*/ 2624 w 3290"/>
              <a:gd name="T73" fmla="*/ 1248 h 1632"/>
              <a:gd name="T74" fmla="*/ 2596 w 3290"/>
              <a:gd name="T75" fmla="*/ 1318 h 1632"/>
              <a:gd name="T76" fmla="*/ 2475 w 3290"/>
              <a:gd name="T77" fmla="*/ 1363 h 1632"/>
              <a:gd name="T78" fmla="*/ 2588 w 3290"/>
              <a:gd name="T79" fmla="*/ 815 h 1632"/>
              <a:gd name="T80" fmla="*/ 3215 w 3290"/>
              <a:gd name="T81" fmla="*/ 1363 h 1632"/>
              <a:gd name="T82" fmla="*/ 750 w 3290"/>
              <a:gd name="T83" fmla="*/ 740 h 1632"/>
              <a:gd name="T84" fmla="*/ 36 w 3290"/>
              <a:gd name="T85" fmla="*/ 669 h 1632"/>
              <a:gd name="T86" fmla="*/ 786 w 3290"/>
              <a:gd name="T87" fmla="*/ 455 h 1632"/>
              <a:gd name="T88" fmla="*/ 296 w 3290"/>
              <a:gd name="T89" fmla="*/ 455 h 1632"/>
              <a:gd name="T90" fmla="*/ 786 w 3290"/>
              <a:gd name="T91" fmla="*/ 455 h 1632"/>
              <a:gd name="T92" fmla="*/ 331 w 3290"/>
              <a:gd name="T93" fmla="*/ 990 h 1632"/>
              <a:gd name="T94" fmla="*/ 750 w 3290"/>
              <a:gd name="T95" fmla="*/ 918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0" h="1632">
                <a:moveTo>
                  <a:pt x="3290" y="778"/>
                </a:moveTo>
                <a:cubicBezTo>
                  <a:pt x="3290" y="773"/>
                  <a:pt x="3289" y="768"/>
                  <a:pt x="3287" y="763"/>
                </a:cubicBezTo>
                <a:cubicBezTo>
                  <a:pt x="3287" y="595"/>
                  <a:pt x="3287" y="595"/>
                  <a:pt x="3287" y="595"/>
                </a:cubicBezTo>
                <a:cubicBezTo>
                  <a:pt x="3287" y="423"/>
                  <a:pt x="3147" y="284"/>
                  <a:pt x="2976" y="284"/>
                </a:cubicBezTo>
                <a:cubicBezTo>
                  <a:pt x="2475" y="284"/>
                  <a:pt x="2475" y="284"/>
                  <a:pt x="2475" y="284"/>
                </a:cubicBezTo>
                <a:cubicBezTo>
                  <a:pt x="2475" y="36"/>
                  <a:pt x="2475" y="36"/>
                  <a:pt x="2475" y="36"/>
                </a:cubicBezTo>
                <a:cubicBezTo>
                  <a:pt x="2475" y="16"/>
                  <a:pt x="2459" y="0"/>
                  <a:pt x="2439" y="0"/>
                </a:cubicBezTo>
                <a:cubicBezTo>
                  <a:pt x="1089" y="0"/>
                  <a:pt x="1089" y="0"/>
                  <a:pt x="1089" y="0"/>
                </a:cubicBezTo>
                <a:cubicBezTo>
                  <a:pt x="979" y="0"/>
                  <a:pt x="889" y="90"/>
                  <a:pt x="889" y="201"/>
                </a:cubicBezTo>
                <a:cubicBezTo>
                  <a:pt x="889" y="1399"/>
                  <a:pt x="889" y="1399"/>
                  <a:pt x="889" y="1399"/>
                </a:cubicBezTo>
                <a:cubicBezTo>
                  <a:pt x="889" y="1418"/>
                  <a:pt x="905" y="1434"/>
                  <a:pt x="925" y="1434"/>
                </a:cubicBezTo>
                <a:cubicBezTo>
                  <a:pt x="1266" y="1434"/>
                  <a:pt x="1266" y="1434"/>
                  <a:pt x="1266" y="1434"/>
                </a:cubicBezTo>
                <a:cubicBezTo>
                  <a:pt x="1293" y="1549"/>
                  <a:pt x="1395" y="1632"/>
                  <a:pt x="1515" y="1632"/>
                </a:cubicBezTo>
                <a:cubicBezTo>
                  <a:pt x="1635" y="1632"/>
                  <a:pt x="1737" y="1549"/>
                  <a:pt x="1765" y="1434"/>
                </a:cubicBezTo>
                <a:cubicBezTo>
                  <a:pt x="2439" y="1434"/>
                  <a:pt x="2439" y="1434"/>
                  <a:pt x="2439" y="1434"/>
                </a:cubicBezTo>
                <a:cubicBezTo>
                  <a:pt x="2597" y="1434"/>
                  <a:pt x="2597" y="1434"/>
                  <a:pt x="2597" y="1434"/>
                </a:cubicBezTo>
                <a:cubicBezTo>
                  <a:pt x="2624" y="1549"/>
                  <a:pt x="2726" y="1632"/>
                  <a:pt x="2847" y="1632"/>
                </a:cubicBezTo>
                <a:cubicBezTo>
                  <a:pt x="2967" y="1632"/>
                  <a:pt x="3068" y="1549"/>
                  <a:pt x="3096" y="1434"/>
                </a:cubicBezTo>
                <a:cubicBezTo>
                  <a:pt x="3251" y="1434"/>
                  <a:pt x="3251" y="1434"/>
                  <a:pt x="3251" y="1434"/>
                </a:cubicBezTo>
                <a:cubicBezTo>
                  <a:pt x="3271" y="1434"/>
                  <a:pt x="3287" y="1418"/>
                  <a:pt x="3287" y="1399"/>
                </a:cubicBezTo>
                <a:cubicBezTo>
                  <a:pt x="3287" y="792"/>
                  <a:pt x="3287" y="792"/>
                  <a:pt x="3287" y="792"/>
                </a:cubicBezTo>
                <a:cubicBezTo>
                  <a:pt x="3289" y="788"/>
                  <a:pt x="3290" y="783"/>
                  <a:pt x="3290" y="778"/>
                </a:cubicBezTo>
                <a:close/>
                <a:moveTo>
                  <a:pt x="3215" y="595"/>
                </a:moveTo>
                <a:cubicBezTo>
                  <a:pt x="3215" y="742"/>
                  <a:pt x="3215" y="742"/>
                  <a:pt x="3215" y="742"/>
                </a:cubicBezTo>
                <a:cubicBezTo>
                  <a:pt x="2624" y="742"/>
                  <a:pt x="2624" y="742"/>
                  <a:pt x="2624" y="742"/>
                </a:cubicBezTo>
                <a:cubicBezTo>
                  <a:pt x="2624" y="355"/>
                  <a:pt x="2624" y="355"/>
                  <a:pt x="2624" y="355"/>
                </a:cubicBezTo>
                <a:cubicBezTo>
                  <a:pt x="2976" y="355"/>
                  <a:pt x="2976" y="355"/>
                  <a:pt x="2976" y="355"/>
                </a:cubicBezTo>
                <a:cubicBezTo>
                  <a:pt x="3108" y="355"/>
                  <a:pt x="3215" y="463"/>
                  <a:pt x="3215" y="595"/>
                </a:cubicBezTo>
                <a:close/>
                <a:moveTo>
                  <a:pt x="2553" y="355"/>
                </a:moveTo>
                <a:cubicBezTo>
                  <a:pt x="2553" y="742"/>
                  <a:pt x="2553" y="742"/>
                  <a:pt x="2553" y="742"/>
                </a:cubicBezTo>
                <a:cubicBezTo>
                  <a:pt x="2475" y="742"/>
                  <a:pt x="2475" y="742"/>
                  <a:pt x="2475" y="742"/>
                </a:cubicBezTo>
                <a:cubicBezTo>
                  <a:pt x="2475" y="355"/>
                  <a:pt x="2475" y="355"/>
                  <a:pt x="2475" y="355"/>
                </a:cubicBezTo>
                <a:lnTo>
                  <a:pt x="2553" y="355"/>
                </a:lnTo>
                <a:close/>
                <a:moveTo>
                  <a:pt x="960" y="201"/>
                </a:moveTo>
                <a:cubicBezTo>
                  <a:pt x="960" y="130"/>
                  <a:pt x="1018" y="72"/>
                  <a:pt x="1089" y="72"/>
                </a:cubicBezTo>
                <a:cubicBezTo>
                  <a:pt x="2404" y="72"/>
                  <a:pt x="2404" y="72"/>
                  <a:pt x="2404" y="72"/>
                </a:cubicBezTo>
                <a:cubicBezTo>
                  <a:pt x="2404" y="320"/>
                  <a:pt x="2404" y="320"/>
                  <a:pt x="2404" y="320"/>
                </a:cubicBezTo>
                <a:cubicBezTo>
                  <a:pt x="2404" y="1363"/>
                  <a:pt x="2404" y="1363"/>
                  <a:pt x="2404" y="1363"/>
                </a:cubicBezTo>
                <a:cubicBezTo>
                  <a:pt x="1772" y="1363"/>
                  <a:pt x="1772" y="1363"/>
                  <a:pt x="1772" y="1363"/>
                </a:cubicBezTo>
                <a:cubicBezTo>
                  <a:pt x="1772" y="1356"/>
                  <a:pt x="1770" y="1349"/>
                  <a:pt x="1769" y="1342"/>
                </a:cubicBezTo>
                <a:cubicBezTo>
                  <a:pt x="1768" y="1334"/>
                  <a:pt x="1768" y="1326"/>
                  <a:pt x="1766" y="1318"/>
                </a:cubicBezTo>
                <a:cubicBezTo>
                  <a:pt x="1764" y="1309"/>
                  <a:pt x="1761" y="1301"/>
                  <a:pt x="1758" y="1293"/>
                </a:cubicBezTo>
                <a:cubicBezTo>
                  <a:pt x="1756" y="1285"/>
                  <a:pt x="1754" y="1278"/>
                  <a:pt x="1750" y="1271"/>
                </a:cubicBezTo>
                <a:cubicBezTo>
                  <a:pt x="1747" y="1263"/>
                  <a:pt x="1742" y="1255"/>
                  <a:pt x="1738" y="1248"/>
                </a:cubicBezTo>
                <a:cubicBezTo>
                  <a:pt x="1734" y="1241"/>
                  <a:pt x="1731" y="1234"/>
                  <a:pt x="1726" y="1228"/>
                </a:cubicBezTo>
                <a:cubicBezTo>
                  <a:pt x="1721" y="1221"/>
                  <a:pt x="1715" y="1214"/>
                  <a:pt x="1710" y="1208"/>
                </a:cubicBezTo>
                <a:cubicBezTo>
                  <a:pt x="1705" y="1202"/>
                  <a:pt x="1700" y="1196"/>
                  <a:pt x="1695" y="1191"/>
                </a:cubicBezTo>
                <a:cubicBezTo>
                  <a:pt x="1689" y="1185"/>
                  <a:pt x="1681" y="1179"/>
                  <a:pt x="1674" y="1173"/>
                </a:cubicBezTo>
                <a:cubicBezTo>
                  <a:pt x="1668" y="1169"/>
                  <a:pt x="1663" y="1164"/>
                  <a:pt x="1657" y="1160"/>
                </a:cubicBezTo>
                <a:cubicBezTo>
                  <a:pt x="1649" y="1155"/>
                  <a:pt x="1641" y="1151"/>
                  <a:pt x="1632" y="1146"/>
                </a:cubicBezTo>
                <a:cubicBezTo>
                  <a:pt x="1626" y="1143"/>
                  <a:pt x="1620" y="1140"/>
                  <a:pt x="1614" y="1137"/>
                </a:cubicBezTo>
                <a:cubicBezTo>
                  <a:pt x="1604" y="1133"/>
                  <a:pt x="1593" y="1130"/>
                  <a:pt x="1583" y="1127"/>
                </a:cubicBezTo>
                <a:cubicBezTo>
                  <a:pt x="1577" y="1126"/>
                  <a:pt x="1572" y="1124"/>
                  <a:pt x="1566" y="1122"/>
                </a:cubicBezTo>
                <a:cubicBezTo>
                  <a:pt x="1550" y="1119"/>
                  <a:pt x="1533" y="1117"/>
                  <a:pt x="1515" y="1117"/>
                </a:cubicBezTo>
                <a:cubicBezTo>
                  <a:pt x="1498" y="1117"/>
                  <a:pt x="1481" y="1119"/>
                  <a:pt x="1464" y="1122"/>
                </a:cubicBezTo>
                <a:cubicBezTo>
                  <a:pt x="1459" y="1124"/>
                  <a:pt x="1453" y="1126"/>
                  <a:pt x="1448" y="1127"/>
                </a:cubicBezTo>
                <a:cubicBezTo>
                  <a:pt x="1437" y="1130"/>
                  <a:pt x="1427" y="1133"/>
                  <a:pt x="1417" y="1137"/>
                </a:cubicBezTo>
                <a:cubicBezTo>
                  <a:pt x="1410" y="1140"/>
                  <a:pt x="1405" y="1143"/>
                  <a:pt x="1399" y="1146"/>
                </a:cubicBezTo>
                <a:cubicBezTo>
                  <a:pt x="1390" y="1151"/>
                  <a:pt x="1381" y="1155"/>
                  <a:pt x="1373" y="1160"/>
                </a:cubicBezTo>
                <a:cubicBezTo>
                  <a:pt x="1368" y="1164"/>
                  <a:pt x="1362" y="1169"/>
                  <a:pt x="1357" y="1173"/>
                </a:cubicBezTo>
                <a:cubicBezTo>
                  <a:pt x="1350" y="1179"/>
                  <a:pt x="1342" y="1185"/>
                  <a:pt x="1336" y="1191"/>
                </a:cubicBezTo>
                <a:cubicBezTo>
                  <a:pt x="1330" y="1196"/>
                  <a:pt x="1326" y="1202"/>
                  <a:pt x="1321" y="1208"/>
                </a:cubicBezTo>
                <a:cubicBezTo>
                  <a:pt x="1315" y="1214"/>
                  <a:pt x="1309" y="1221"/>
                  <a:pt x="1304" y="1228"/>
                </a:cubicBezTo>
                <a:cubicBezTo>
                  <a:pt x="1300" y="1234"/>
                  <a:pt x="1297" y="1241"/>
                  <a:pt x="1293" y="1248"/>
                </a:cubicBezTo>
                <a:cubicBezTo>
                  <a:pt x="1289" y="1255"/>
                  <a:pt x="1284" y="1263"/>
                  <a:pt x="1280" y="1271"/>
                </a:cubicBezTo>
                <a:cubicBezTo>
                  <a:pt x="1277" y="1278"/>
                  <a:pt x="1275" y="1285"/>
                  <a:pt x="1273" y="1293"/>
                </a:cubicBezTo>
                <a:cubicBezTo>
                  <a:pt x="1270" y="1301"/>
                  <a:pt x="1267" y="1309"/>
                  <a:pt x="1265" y="1318"/>
                </a:cubicBezTo>
                <a:cubicBezTo>
                  <a:pt x="1263" y="1326"/>
                  <a:pt x="1263" y="1334"/>
                  <a:pt x="1261" y="1342"/>
                </a:cubicBezTo>
                <a:cubicBezTo>
                  <a:pt x="1261" y="1349"/>
                  <a:pt x="1259" y="1356"/>
                  <a:pt x="1258" y="1363"/>
                </a:cubicBezTo>
                <a:cubicBezTo>
                  <a:pt x="960" y="1363"/>
                  <a:pt x="960" y="1363"/>
                  <a:pt x="960" y="1363"/>
                </a:cubicBezTo>
                <a:lnTo>
                  <a:pt x="960" y="201"/>
                </a:lnTo>
                <a:close/>
                <a:moveTo>
                  <a:pt x="1515" y="1560"/>
                </a:moveTo>
                <a:cubicBezTo>
                  <a:pt x="1420" y="1560"/>
                  <a:pt x="1341" y="1489"/>
                  <a:pt x="1331" y="1396"/>
                </a:cubicBezTo>
                <a:cubicBezTo>
                  <a:pt x="1330" y="1389"/>
                  <a:pt x="1330" y="1382"/>
                  <a:pt x="1330" y="1374"/>
                </a:cubicBezTo>
                <a:cubicBezTo>
                  <a:pt x="1330" y="1272"/>
                  <a:pt x="1413" y="1189"/>
                  <a:pt x="1515" y="1189"/>
                </a:cubicBezTo>
                <a:cubicBezTo>
                  <a:pt x="1618" y="1189"/>
                  <a:pt x="1701" y="1272"/>
                  <a:pt x="1701" y="1374"/>
                </a:cubicBezTo>
                <a:cubicBezTo>
                  <a:pt x="1701" y="1381"/>
                  <a:pt x="1701" y="1388"/>
                  <a:pt x="1700" y="1395"/>
                </a:cubicBezTo>
                <a:cubicBezTo>
                  <a:pt x="1690" y="1489"/>
                  <a:pt x="1610" y="1560"/>
                  <a:pt x="1515" y="1560"/>
                </a:cubicBezTo>
                <a:close/>
                <a:moveTo>
                  <a:pt x="2847" y="1560"/>
                </a:moveTo>
                <a:cubicBezTo>
                  <a:pt x="2751" y="1560"/>
                  <a:pt x="2672" y="1489"/>
                  <a:pt x="2662" y="1396"/>
                </a:cubicBezTo>
                <a:cubicBezTo>
                  <a:pt x="2661" y="1389"/>
                  <a:pt x="2661" y="1382"/>
                  <a:pt x="2661" y="1374"/>
                </a:cubicBezTo>
                <a:cubicBezTo>
                  <a:pt x="2661" y="1272"/>
                  <a:pt x="2744" y="1189"/>
                  <a:pt x="2847" y="1189"/>
                </a:cubicBezTo>
                <a:cubicBezTo>
                  <a:pt x="2949" y="1189"/>
                  <a:pt x="3032" y="1272"/>
                  <a:pt x="3032" y="1374"/>
                </a:cubicBezTo>
                <a:cubicBezTo>
                  <a:pt x="3032" y="1381"/>
                  <a:pt x="3032" y="1388"/>
                  <a:pt x="3031" y="1395"/>
                </a:cubicBezTo>
                <a:cubicBezTo>
                  <a:pt x="3021" y="1489"/>
                  <a:pt x="2942" y="1560"/>
                  <a:pt x="2847" y="1560"/>
                </a:cubicBezTo>
                <a:close/>
                <a:moveTo>
                  <a:pt x="3103" y="1363"/>
                </a:moveTo>
                <a:cubicBezTo>
                  <a:pt x="3103" y="1356"/>
                  <a:pt x="3101" y="1349"/>
                  <a:pt x="3100" y="1342"/>
                </a:cubicBezTo>
                <a:cubicBezTo>
                  <a:pt x="3099" y="1334"/>
                  <a:pt x="3099" y="1326"/>
                  <a:pt x="3097" y="1318"/>
                </a:cubicBezTo>
                <a:cubicBezTo>
                  <a:pt x="3095" y="1309"/>
                  <a:pt x="3092" y="1301"/>
                  <a:pt x="3089" y="1293"/>
                </a:cubicBezTo>
                <a:cubicBezTo>
                  <a:pt x="3087" y="1285"/>
                  <a:pt x="3085" y="1278"/>
                  <a:pt x="3082" y="1271"/>
                </a:cubicBezTo>
                <a:cubicBezTo>
                  <a:pt x="3078" y="1263"/>
                  <a:pt x="3073" y="1255"/>
                  <a:pt x="3069" y="1248"/>
                </a:cubicBezTo>
                <a:cubicBezTo>
                  <a:pt x="3065" y="1241"/>
                  <a:pt x="3062" y="1234"/>
                  <a:pt x="3058" y="1228"/>
                </a:cubicBezTo>
                <a:cubicBezTo>
                  <a:pt x="3052" y="1221"/>
                  <a:pt x="3046" y="1214"/>
                  <a:pt x="3041" y="1208"/>
                </a:cubicBezTo>
                <a:cubicBezTo>
                  <a:pt x="3036" y="1202"/>
                  <a:pt x="3031" y="1196"/>
                  <a:pt x="3026" y="1191"/>
                </a:cubicBezTo>
                <a:cubicBezTo>
                  <a:pt x="3020" y="1185"/>
                  <a:pt x="3012" y="1179"/>
                  <a:pt x="3005" y="1173"/>
                </a:cubicBezTo>
                <a:cubicBezTo>
                  <a:pt x="3000" y="1169"/>
                  <a:pt x="2994" y="1164"/>
                  <a:pt x="2988" y="1160"/>
                </a:cubicBezTo>
                <a:cubicBezTo>
                  <a:pt x="2980" y="1155"/>
                  <a:pt x="2972" y="1151"/>
                  <a:pt x="2963" y="1146"/>
                </a:cubicBezTo>
                <a:cubicBezTo>
                  <a:pt x="2957" y="1143"/>
                  <a:pt x="2951" y="1140"/>
                  <a:pt x="2945" y="1137"/>
                </a:cubicBezTo>
                <a:cubicBezTo>
                  <a:pt x="2935" y="1133"/>
                  <a:pt x="2925" y="1130"/>
                  <a:pt x="2914" y="1127"/>
                </a:cubicBezTo>
                <a:cubicBezTo>
                  <a:pt x="2908" y="1126"/>
                  <a:pt x="2903" y="1124"/>
                  <a:pt x="2898" y="1122"/>
                </a:cubicBezTo>
                <a:cubicBezTo>
                  <a:pt x="2881" y="1119"/>
                  <a:pt x="2864" y="1117"/>
                  <a:pt x="2847" y="1117"/>
                </a:cubicBezTo>
                <a:cubicBezTo>
                  <a:pt x="2829" y="1117"/>
                  <a:pt x="2812" y="1119"/>
                  <a:pt x="2795" y="1122"/>
                </a:cubicBezTo>
                <a:cubicBezTo>
                  <a:pt x="2790" y="1124"/>
                  <a:pt x="2785" y="1126"/>
                  <a:pt x="2779" y="1127"/>
                </a:cubicBezTo>
                <a:cubicBezTo>
                  <a:pt x="2768" y="1130"/>
                  <a:pt x="2758" y="1133"/>
                  <a:pt x="2748" y="1137"/>
                </a:cubicBezTo>
                <a:cubicBezTo>
                  <a:pt x="2742" y="1140"/>
                  <a:pt x="2736" y="1143"/>
                  <a:pt x="2730" y="1146"/>
                </a:cubicBezTo>
                <a:cubicBezTo>
                  <a:pt x="2721" y="1151"/>
                  <a:pt x="2713" y="1155"/>
                  <a:pt x="2705" y="1160"/>
                </a:cubicBezTo>
                <a:cubicBezTo>
                  <a:pt x="2699" y="1164"/>
                  <a:pt x="2694" y="1169"/>
                  <a:pt x="2688" y="1173"/>
                </a:cubicBezTo>
                <a:cubicBezTo>
                  <a:pt x="2681" y="1179"/>
                  <a:pt x="2673" y="1185"/>
                  <a:pt x="2667" y="1191"/>
                </a:cubicBezTo>
                <a:cubicBezTo>
                  <a:pt x="2662" y="1196"/>
                  <a:pt x="2657" y="1202"/>
                  <a:pt x="2652" y="1208"/>
                </a:cubicBezTo>
                <a:cubicBezTo>
                  <a:pt x="2647" y="1214"/>
                  <a:pt x="2641" y="1221"/>
                  <a:pt x="2635" y="1228"/>
                </a:cubicBezTo>
                <a:cubicBezTo>
                  <a:pt x="2631" y="1234"/>
                  <a:pt x="2628" y="1241"/>
                  <a:pt x="2624" y="1248"/>
                </a:cubicBezTo>
                <a:cubicBezTo>
                  <a:pt x="2620" y="1255"/>
                  <a:pt x="2615" y="1263"/>
                  <a:pt x="2612" y="1271"/>
                </a:cubicBezTo>
                <a:cubicBezTo>
                  <a:pt x="2608" y="1278"/>
                  <a:pt x="2606" y="1285"/>
                  <a:pt x="2604" y="1293"/>
                </a:cubicBezTo>
                <a:cubicBezTo>
                  <a:pt x="2601" y="1301"/>
                  <a:pt x="2598" y="1309"/>
                  <a:pt x="2596" y="1318"/>
                </a:cubicBezTo>
                <a:cubicBezTo>
                  <a:pt x="2594" y="1326"/>
                  <a:pt x="2594" y="1334"/>
                  <a:pt x="2593" y="1342"/>
                </a:cubicBezTo>
                <a:cubicBezTo>
                  <a:pt x="2592" y="1349"/>
                  <a:pt x="2590" y="1356"/>
                  <a:pt x="2590" y="1363"/>
                </a:cubicBezTo>
                <a:cubicBezTo>
                  <a:pt x="2475" y="1363"/>
                  <a:pt x="2475" y="1363"/>
                  <a:pt x="2475" y="1363"/>
                </a:cubicBezTo>
                <a:cubicBezTo>
                  <a:pt x="2475" y="814"/>
                  <a:pt x="2475" y="814"/>
                  <a:pt x="2475" y="814"/>
                </a:cubicBezTo>
                <a:cubicBezTo>
                  <a:pt x="2579" y="814"/>
                  <a:pt x="2579" y="814"/>
                  <a:pt x="2579" y="814"/>
                </a:cubicBezTo>
                <a:cubicBezTo>
                  <a:pt x="2582" y="814"/>
                  <a:pt x="2585" y="815"/>
                  <a:pt x="2588" y="815"/>
                </a:cubicBezTo>
                <a:cubicBezTo>
                  <a:pt x="2592" y="815"/>
                  <a:pt x="2595" y="814"/>
                  <a:pt x="2598" y="814"/>
                </a:cubicBezTo>
                <a:cubicBezTo>
                  <a:pt x="3215" y="814"/>
                  <a:pt x="3215" y="814"/>
                  <a:pt x="3215" y="814"/>
                </a:cubicBezTo>
                <a:cubicBezTo>
                  <a:pt x="3215" y="1363"/>
                  <a:pt x="3215" y="1363"/>
                  <a:pt x="3215" y="1363"/>
                </a:cubicBezTo>
                <a:lnTo>
                  <a:pt x="3103" y="1363"/>
                </a:lnTo>
                <a:close/>
                <a:moveTo>
                  <a:pt x="786" y="704"/>
                </a:moveTo>
                <a:cubicBezTo>
                  <a:pt x="786" y="724"/>
                  <a:pt x="770" y="740"/>
                  <a:pt x="750" y="740"/>
                </a:cubicBezTo>
                <a:cubicBezTo>
                  <a:pt x="36" y="740"/>
                  <a:pt x="36" y="740"/>
                  <a:pt x="36" y="740"/>
                </a:cubicBezTo>
                <a:cubicBezTo>
                  <a:pt x="16" y="740"/>
                  <a:pt x="0" y="724"/>
                  <a:pt x="0" y="704"/>
                </a:cubicBezTo>
                <a:cubicBezTo>
                  <a:pt x="0" y="685"/>
                  <a:pt x="16" y="669"/>
                  <a:pt x="36" y="669"/>
                </a:cubicBezTo>
                <a:cubicBezTo>
                  <a:pt x="750" y="669"/>
                  <a:pt x="750" y="669"/>
                  <a:pt x="750" y="669"/>
                </a:cubicBezTo>
                <a:cubicBezTo>
                  <a:pt x="770" y="669"/>
                  <a:pt x="786" y="685"/>
                  <a:pt x="786" y="704"/>
                </a:cubicBezTo>
                <a:close/>
                <a:moveTo>
                  <a:pt x="786" y="455"/>
                </a:moveTo>
                <a:cubicBezTo>
                  <a:pt x="786" y="474"/>
                  <a:pt x="770" y="490"/>
                  <a:pt x="750" y="490"/>
                </a:cubicBezTo>
                <a:cubicBezTo>
                  <a:pt x="331" y="490"/>
                  <a:pt x="331" y="490"/>
                  <a:pt x="331" y="490"/>
                </a:cubicBezTo>
                <a:cubicBezTo>
                  <a:pt x="312" y="490"/>
                  <a:pt x="296" y="474"/>
                  <a:pt x="296" y="455"/>
                </a:cubicBezTo>
                <a:cubicBezTo>
                  <a:pt x="296" y="435"/>
                  <a:pt x="312" y="419"/>
                  <a:pt x="331" y="419"/>
                </a:cubicBezTo>
                <a:cubicBezTo>
                  <a:pt x="750" y="419"/>
                  <a:pt x="750" y="419"/>
                  <a:pt x="750" y="419"/>
                </a:cubicBezTo>
                <a:cubicBezTo>
                  <a:pt x="770" y="419"/>
                  <a:pt x="786" y="435"/>
                  <a:pt x="786" y="455"/>
                </a:cubicBezTo>
                <a:close/>
                <a:moveTo>
                  <a:pt x="786" y="954"/>
                </a:moveTo>
                <a:cubicBezTo>
                  <a:pt x="786" y="974"/>
                  <a:pt x="770" y="990"/>
                  <a:pt x="750" y="990"/>
                </a:cubicBezTo>
                <a:cubicBezTo>
                  <a:pt x="331" y="990"/>
                  <a:pt x="331" y="990"/>
                  <a:pt x="331" y="990"/>
                </a:cubicBezTo>
                <a:cubicBezTo>
                  <a:pt x="312" y="990"/>
                  <a:pt x="296" y="974"/>
                  <a:pt x="296" y="954"/>
                </a:cubicBezTo>
                <a:cubicBezTo>
                  <a:pt x="296" y="934"/>
                  <a:pt x="312" y="918"/>
                  <a:pt x="331" y="918"/>
                </a:cubicBezTo>
                <a:cubicBezTo>
                  <a:pt x="750" y="918"/>
                  <a:pt x="750" y="918"/>
                  <a:pt x="750" y="918"/>
                </a:cubicBezTo>
                <a:cubicBezTo>
                  <a:pt x="770" y="918"/>
                  <a:pt x="786" y="934"/>
                  <a:pt x="786" y="9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13"/>
          <p:cNvSpPr>
            <a:spLocks noEditPoints="1"/>
          </p:cNvSpPr>
          <p:nvPr/>
        </p:nvSpPr>
        <p:spPr bwMode="auto">
          <a:xfrm>
            <a:off x="15795624" y="6457068"/>
            <a:ext cx="515940" cy="687296"/>
          </a:xfrm>
          <a:custGeom>
            <a:avLst/>
            <a:gdLst>
              <a:gd name="T0" fmla="*/ 176 w 1205"/>
              <a:gd name="T1" fmla="*/ 494 h 1613"/>
              <a:gd name="T2" fmla="*/ 50 w 1205"/>
              <a:gd name="T3" fmla="*/ 335 h 1613"/>
              <a:gd name="T4" fmla="*/ 209 w 1205"/>
              <a:gd name="T5" fmla="*/ 462 h 1613"/>
              <a:gd name="T6" fmla="*/ 367 w 1205"/>
              <a:gd name="T7" fmla="*/ 335 h 1613"/>
              <a:gd name="T8" fmla="*/ 241 w 1205"/>
              <a:gd name="T9" fmla="*/ 494 h 1613"/>
              <a:gd name="T10" fmla="*/ 367 w 1205"/>
              <a:gd name="T11" fmla="*/ 653 h 1613"/>
              <a:gd name="T12" fmla="*/ 335 w 1205"/>
              <a:gd name="T13" fmla="*/ 653 h 1613"/>
              <a:gd name="T14" fmla="*/ 83 w 1205"/>
              <a:gd name="T15" fmla="*/ 653 h 1613"/>
              <a:gd name="T16" fmla="*/ 50 w 1205"/>
              <a:gd name="T17" fmla="*/ 653 h 1613"/>
              <a:gd name="T18" fmla="*/ 1135 w 1205"/>
              <a:gd name="T19" fmla="*/ 1047 h 1613"/>
              <a:gd name="T20" fmla="*/ 976 w 1205"/>
              <a:gd name="T21" fmla="*/ 1174 h 1613"/>
              <a:gd name="T22" fmla="*/ 818 w 1205"/>
              <a:gd name="T23" fmla="*/ 1047 h 1613"/>
              <a:gd name="T24" fmla="*/ 944 w 1205"/>
              <a:gd name="T25" fmla="*/ 1206 h 1613"/>
              <a:gd name="T26" fmla="*/ 818 w 1205"/>
              <a:gd name="T27" fmla="*/ 1365 h 1613"/>
              <a:gd name="T28" fmla="*/ 850 w 1205"/>
              <a:gd name="T29" fmla="*/ 1365 h 1613"/>
              <a:gd name="T30" fmla="*/ 1102 w 1205"/>
              <a:gd name="T31" fmla="*/ 1365 h 1613"/>
              <a:gd name="T32" fmla="*/ 1135 w 1205"/>
              <a:gd name="T33" fmla="*/ 1365 h 1613"/>
              <a:gd name="T34" fmla="*/ 1008 w 1205"/>
              <a:gd name="T35" fmla="*/ 1206 h 1613"/>
              <a:gd name="T36" fmla="*/ 1135 w 1205"/>
              <a:gd name="T37" fmla="*/ 1047 h 1613"/>
              <a:gd name="T38" fmla="*/ 165 w 1205"/>
              <a:gd name="T39" fmla="*/ 1613 h 1613"/>
              <a:gd name="T40" fmla="*/ 165 w 1205"/>
              <a:gd name="T41" fmla="*/ 1282 h 1613"/>
              <a:gd name="T42" fmla="*/ 285 w 1205"/>
              <a:gd name="T43" fmla="*/ 1447 h 1613"/>
              <a:gd name="T44" fmla="*/ 46 w 1205"/>
              <a:gd name="T45" fmla="*/ 1447 h 1613"/>
              <a:gd name="T46" fmla="*/ 285 w 1205"/>
              <a:gd name="T47" fmla="*/ 1447 h 1613"/>
              <a:gd name="T48" fmla="*/ 1020 w 1205"/>
              <a:gd name="T49" fmla="*/ 0 h 1613"/>
              <a:gd name="T50" fmla="*/ 1020 w 1205"/>
              <a:gd name="T51" fmla="*/ 331 h 1613"/>
              <a:gd name="T52" fmla="*/ 900 w 1205"/>
              <a:gd name="T53" fmla="*/ 166 h 1613"/>
              <a:gd name="T54" fmla="*/ 1139 w 1205"/>
              <a:gd name="T55" fmla="*/ 166 h 1613"/>
              <a:gd name="T56" fmla="*/ 900 w 1205"/>
              <a:gd name="T57" fmla="*/ 166 h 1613"/>
              <a:gd name="T58" fmla="*/ 831 w 1205"/>
              <a:gd name="T59" fmla="*/ 607 h 1613"/>
              <a:gd name="T60" fmla="*/ 997 w 1205"/>
              <a:gd name="T61" fmla="*/ 498 h 1613"/>
              <a:gd name="T62" fmla="*/ 800 w 1205"/>
              <a:gd name="T63" fmla="*/ 792 h 1613"/>
              <a:gd name="T64" fmla="*/ 142 w 1205"/>
              <a:gd name="T65" fmla="*/ 1206 h 1613"/>
              <a:gd name="T66" fmla="*/ 188 w 1205"/>
              <a:gd name="T67" fmla="*/ 1206 h 1613"/>
              <a:gd name="T68" fmla="*/ 808 w 1205"/>
              <a:gd name="T69" fmla="*/ 837 h 1613"/>
              <a:gd name="T70" fmla="*/ 1043 w 1205"/>
              <a:gd name="T71" fmla="*/ 500 h 1613"/>
              <a:gd name="T72" fmla="*/ 1205 w 1205"/>
              <a:gd name="T73" fmla="*/ 610 h 1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5" h="1613">
                <a:moveTo>
                  <a:pt x="50" y="620"/>
                </a:moveTo>
                <a:cubicBezTo>
                  <a:pt x="176" y="494"/>
                  <a:pt x="176" y="494"/>
                  <a:pt x="176" y="494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1" y="359"/>
                  <a:pt x="41" y="344"/>
                  <a:pt x="50" y="335"/>
                </a:cubicBezTo>
                <a:cubicBezTo>
                  <a:pt x="59" y="326"/>
                  <a:pt x="74" y="326"/>
                  <a:pt x="83" y="335"/>
                </a:cubicBezTo>
                <a:cubicBezTo>
                  <a:pt x="209" y="462"/>
                  <a:pt x="209" y="462"/>
                  <a:pt x="209" y="462"/>
                </a:cubicBezTo>
                <a:cubicBezTo>
                  <a:pt x="335" y="335"/>
                  <a:pt x="335" y="335"/>
                  <a:pt x="335" y="335"/>
                </a:cubicBezTo>
                <a:cubicBezTo>
                  <a:pt x="344" y="326"/>
                  <a:pt x="358" y="326"/>
                  <a:pt x="367" y="335"/>
                </a:cubicBezTo>
                <a:cubicBezTo>
                  <a:pt x="376" y="344"/>
                  <a:pt x="376" y="359"/>
                  <a:pt x="367" y="368"/>
                </a:cubicBezTo>
                <a:cubicBezTo>
                  <a:pt x="241" y="494"/>
                  <a:pt x="241" y="494"/>
                  <a:pt x="241" y="494"/>
                </a:cubicBezTo>
                <a:cubicBezTo>
                  <a:pt x="367" y="620"/>
                  <a:pt x="367" y="620"/>
                  <a:pt x="367" y="620"/>
                </a:cubicBezTo>
                <a:cubicBezTo>
                  <a:pt x="376" y="629"/>
                  <a:pt x="376" y="644"/>
                  <a:pt x="367" y="653"/>
                </a:cubicBezTo>
                <a:cubicBezTo>
                  <a:pt x="363" y="657"/>
                  <a:pt x="357" y="659"/>
                  <a:pt x="351" y="659"/>
                </a:cubicBezTo>
                <a:cubicBezTo>
                  <a:pt x="345" y="659"/>
                  <a:pt x="339" y="657"/>
                  <a:pt x="335" y="653"/>
                </a:cubicBezTo>
                <a:cubicBezTo>
                  <a:pt x="209" y="526"/>
                  <a:pt x="209" y="526"/>
                  <a:pt x="209" y="526"/>
                </a:cubicBezTo>
                <a:cubicBezTo>
                  <a:pt x="83" y="653"/>
                  <a:pt x="83" y="653"/>
                  <a:pt x="83" y="653"/>
                </a:cubicBezTo>
                <a:cubicBezTo>
                  <a:pt x="78" y="657"/>
                  <a:pt x="72" y="659"/>
                  <a:pt x="66" y="659"/>
                </a:cubicBezTo>
                <a:cubicBezTo>
                  <a:pt x="61" y="659"/>
                  <a:pt x="55" y="657"/>
                  <a:pt x="50" y="653"/>
                </a:cubicBezTo>
                <a:cubicBezTo>
                  <a:pt x="41" y="644"/>
                  <a:pt x="41" y="629"/>
                  <a:pt x="50" y="620"/>
                </a:cubicBezTo>
                <a:close/>
                <a:moveTo>
                  <a:pt x="1135" y="1047"/>
                </a:moveTo>
                <a:cubicBezTo>
                  <a:pt x="1126" y="1038"/>
                  <a:pt x="1111" y="1038"/>
                  <a:pt x="1102" y="1047"/>
                </a:cubicBezTo>
                <a:cubicBezTo>
                  <a:pt x="976" y="1174"/>
                  <a:pt x="976" y="1174"/>
                  <a:pt x="976" y="1174"/>
                </a:cubicBezTo>
                <a:cubicBezTo>
                  <a:pt x="850" y="1047"/>
                  <a:pt x="850" y="1047"/>
                  <a:pt x="850" y="1047"/>
                </a:cubicBezTo>
                <a:cubicBezTo>
                  <a:pt x="841" y="1038"/>
                  <a:pt x="826" y="1038"/>
                  <a:pt x="818" y="1047"/>
                </a:cubicBezTo>
                <a:cubicBezTo>
                  <a:pt x="809" y="1056"/>
                  <a:pt x="809" y="1071"/>
                  <a:pt x="818" y="1080"/>
                </a:cubicBezTo>
                <a:cubicBezTo>
                  <a:pt x="944" y="1206"/>
                  <a:pt x="944" y="1206"/>
                  <a:pt x="944" y="1206"/>
                </a:cubicBezTo>
                <a:cubicBezTo>
                  <a:pt x="818" y="1332"/>
                  <a:pt x="818" y="1332"/>
                  <a:pt x="818" y="1332"/>
                </a:cubicBezTo>
                <a:cubicBezTo>
                  <a:pt x="809" y="1341"/>
                  <a:pt x="809" y="1356"/>
                  <a:pt x="818" y="1365"/>
                </a:cubicBezTo>
                <a:cubicBezTo>
                  <a:pt x="822" y="1369"/>
                  <a:pt x="828" y="1371"/>
                  <a:pt x="834" y="1371"/>
                </a:cubicBezTo>
                <a:cubicBezTo>
                  <a:pt x="840" y="1371"/>
                  <a:pt x="845" y="1369"/>
                  <a:pt x="850" y="1365"/>
                </a:cubicBezTo>
                <a:cubicBezTo>
                  <a:pt x="976" y="1238"/>
                  <a:pt x="976" y="1238"/>
                  <a:pt x="976" y="1238"/>
                </a:cubicBezTo>
                <a:cubicBezTo>
                  <a:pt x="1102" y="1365"/>
                  <a:pt x="1102" y="1365"/>
                  <a:pt x="1102" y="1365"/>
                </a:cubicBezTo>
                <a:cubicBezTo>
                  <a:pt x="1107" y="1369"/>
                  <a:pt x="1113" y="1371"/>
                  <a:pt x="1119" y="1371"/>
                </a:cubicBezTo>
                <a:cubicBezTo>
                  <a:pt x="1124" y="1371"/>
                  <a:pt x="1130" y="1369"/>
                  <a:pt x="1135" y="1365"/>
                </a:cubicBezTo>
                <a:cubicBezTo>
                  <a:pt x="1144" y="1356"/>
                  <a:pt x="1144" y="1341"/>
                  <a:pt x="1135" y="1332"/>
                </a:cubicBezTo>
                <a:cubicBezTo>
                  <a:pt x="1008" y="1206"/>
                  <a:pt x="1008" y="1206"/>
                  <a:pt x="1008" y="1206"/>
                </a:cubicBezTo>
                <a:cubicBezTo>
                  <a:pt x="1135" y="1080"/>
                  <a:pt x="1135" y="1080"/>
                  <a:pt x="1135" y="1080"/>
                </a:cubicBezTo>
                <a:cubicBezTo>
                  <a:pt x="1144" y="1071"/>
                  <a:pt x="1144" y="1056"/>
                  <a:pt x="1135" y="1047"/>
                </a:cubicBezTo>
                <a:close/>
                <a:moveTo>
                  <a:pt x="331" y="1447"/>
                </a:moveTo>
                <a:cubicBezTo>
                  <a:pt x="331" y="1538"/>
                  <a:pt x="256" y="1613"/>
                  <a:pt x="165" y="1613"/>
                </a:cubicBezTo>
                <a:cubicBezTo>
                  <a:pt x="74" y="1613"/>
                  <a:pt x="0" y="1538"/>
                  <a:pt x="0" y="1447"/>
                </a:cubicBezTo>
                <a:cubicBezTo>
                  <a:pt x="0" y="1356"/>
                  <a:pt x="74" y="1282"/>
                  <a:pt x="165" y="1282"/>
                </a:cubicBezTo>
                <a:cubicBezTo>
                  <a:pt x="256" y="1282"/>
                  <a:pt x="331" y="1356"/>
                  <a:pt x="331" y="1447"/>
                </a:cubicBezTo>
                <a:close/>
                <a:moveTo>
                  <a:pt x="285" y="1447"/>
                </a:moveTo>
                <a:cubicBezTo>
                  <a:pt x="285" y="1381"/>
                  <a:pt x="231" y="1328"/>
                  <a:pt x="165" y="1328"/>
                </a:cubicBezTo>
                <a:cubicBezTo>
                  <a:pt x="99" y="1328"/>
                  <a:pt x="46" y="1381"/>
                  <a:pt x="46" y="1447"/>
                </a:cubicBezTo>
                <a:cubicBezTo>
                  <a:pt x="46" y="1513"/>
                  <a:pt x="99" y="1567"/>
                  <a:pt x="165" y="1567"/>
                </a:cubicBezTo>
                <a:cubicBezTo>
                  <a:pt x="231" y="1567"/>
                  <a:pt x="285" y="1513"/>
                  <a:pt x="285" y="1447"/>
                </a:cubicBezTo>
                <a:close/>
                <a:moveTo>
                  <a:pt x="854" y="166"/>
                </a:moveTo>
                <a:cubicBezTo>
                  <a:pt x="854" y="75"/>
                  <a:pt x="928" y="0"/>
                  <a:pt x="1020" y="0"/>
                </a:cubicBezTo>
                <a:cubicBezTo>
                  <a:pt x="1111" y="0"/>
                  <a:pt x="1185" y="75"/>
                  <a:pt x="1185" y="166"/>
                </a:cubicBezTo>
                <a:cubicBezTo>
                  <a:pt x="1185" y="257"/>
                  <a:pt x="1111" y="331"/>
                  <a:pt x="1020" y="331"/>
                </a:cubicBezTo>
                <a:cubicBezTo>
                  <a:pt x="928" y="331"/>
                  <a:pt x="854" y="257"/>
                  <a:pt x="854" y="166"/>
                </a:cubicBezTo>
                <a:close/>
                <a:moveTo>
                  <a:pt x="900" y="166"/>
                </a:moveTo>
                <a:cubicBezTo>
                  <a:pt x="900" y="232"/>
                  <a:pt x="954" y="285"/>
                  <a:pt x="1020" y="285"/>
                </a:cubicBezTo>
                <a:cubicBezTo>
                  <a:pt x="1086" y="285"/>
                  <a:pt x="1139" y="232"/>
                  <a:pt x="1139" y="166"/>
                </a:cubicBezTo>
                <a:cubicBezTo>
                  <a:pt x="1139" y="100"/>
                  <a:pt x="1086" y="46"/>
                  <a:pt x="1020" y="46"/>
                </a:cubicBezTo>
                <a:cubicBezTo>
                  <a:pt x="954" y="46"/>
                  <a:pt x="900" y="100"/>
                  <a:pt x="900" y="166"/>
                </a:cubicBezTo>
                <a:close/>
                <a:moveTo>
                  <a:pt x="1020" y="407"/>
                </a:moveTo>
                <a:cubicBezTo>
                  <a:pt x="831" y="607"/>
                  <a:pt x="831" y="607"/>
                  <a:pt x="831" y="60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997" y="498"/>
                  <a:pt x="997" y="498"/>
                  <a:pt x="997" y="498"/>
                </a:cubicBezTo>
                <a:cubicBezTo>
                  <a:pt x="997" y="560"/>
                  <a:pt x="997" y="560"/>
                  <a:pt x="997" y="560"/>
                </a:cubicBezTo>
                <a:cubicBezTo>
                  <a:pt x="997" y="670"/>
                  <a:pt x="909" y="774"/>
                  <a:pt x="800" y="792"/>
                </a:cubicBezTo>
                <a:cubicBezTo>
                  <a:pt x="442" y="852"/>
                  <a:pt x="442" y="852"/>
                  <a:pt x="442" y="852"/>
                </a:cubicBezTo>
                <a:cubicBezTo>
                  <a:pt x="269" y="881"/>
                  <a:pt x="142" y="1030"/>
                  <a:pt x="142" y="1206"/>
                </a:cubicBezTo>
                <a:cubicBezTo>
                  <a:pt x="142" y="1219"/>
                  <a:pt x="153" y="1229"/>
                  <a:pt x="165" y="1229"/>
                </a:cubicBezTo>
                <a:cubicBezTo>
                  <a:pt x="178" y="1229"/>
                  <a:pt x="188" y="1219"/>
                  <a:pt x="188" y="1206"/>
                </a:cubicBezTo>
                <a:cubicBezTo>
                  <a:pt x="188" y="1052"/>
                  <a:pt x="298" y="922"/>
                  <a:pt x="450" y="897"/>
                </a:cubicBezTo>
                <a:cubicBezTo>
                  <a:pt x="808" y="837"/>
                  <a:pt x="808" y="837"/>
                  <a:pt x="808" y="837"/>
                </a:cubicBezTo>
                <a:cubicBezTo>
                  <a:pt x="937" y="816"/>
                  <a:pt x="1043" y="691"/>
                  <a:pt x="1043" y="560"/>
                </a:cubicBezTo>
                <a:cubicBezTo>
                  <a:pt x="1043" y="500"/>
                  <a:pt x="1043" y="500"/>
                  <a:pt x="1043" y="500"/>
                </a:cubicBezTo>
                <a:cubicBezTo>
                  <a:pt x="1171" y="641"/>
                  <a:pt x="1171" y="641"/>
                  <a:pt x="1171" y="641"/>
                </a:cubicBezTo>
                <a:cubicBezTo>
                  <a:pt x="1205" y="610"/>
                  <a:pt x="1205" y="610"/>
                  <a:pt x="1205" y="610"/>
                </a:cubicBezTo>
                <a:lnTo>
                  <a:pt x="1020" y="4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5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0"/>
          <p:cNvSpPr>
            <a:spLocks/>
          </p:cNvSpPr>
          <p:nvPr/>
        </p:nvSpPr>
        <p:spPr bwMode="auto">
          <a:xfrm>
            <a:off x="17320404" y="4487552"/>
            <a:ext cx="2385916" cy="323947"/>
          </a:xfrm>
          <a:custGeom>
            <a:avLst/>
            <a:gdLst>
              <a:gd name="T0" fmla="*/ 0 w 1775"/>
              <a:gd name="T1" fmla="*/ 0 h 241"/>
              <a:gd name="T2" fmla="*/ 123 w 1775"/>
              <a:gd name="T3" fmla="*/ 121 h 241"/>
              <a:gd name="T4" fmla="*/ 0 w 1775"/>
              <a:gd name="T5" fmla="*/ 241 h 241"/>
              <a:gd name="T6" fmla="*/ 1775 w 1775"/>
              <a:gd name="T7" fmla="*/ 241 h 241"/>
              <a:gd name="T8" fmla="*/ 1775 w 1775"/>
              <a:gd name="T9" fmla="*/ 0 h 241"/>
              <a:gd name="T10" fmla="*/ 0 w 1775"/>
              <a:gd name="T11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75" h="241">
                <a:moveTo>
                  <a:pt x="0" y="0"/>
                </a:moveTo>
                <a:lnTo>
                  <a:pt x="123" y="121"/>
                </a:lnTo>
                <a:lnTo>
                  <a:pt x="0" y="241"/>
                </a:lnTo>
                <a:lnTo>
                  <a:pt x="1775" y="241"/>
                </a:lnTo>
                <a:lnTo>
                  <a:pt x="17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7304934" y="4487552"/>
            <a:ext cx="2385916" cy="323947"/>
          </a:xfrm>
          <a:custGeom>
            <a:avLst/>
            <a:gdLst>
              <a:gd name="T0" fmla="*/ 0 w 1775"/>
              <a:gd name="T1" fmla="*/ 0 h 241"/>
              <a:gd name="T2" fmla="*/ 121 w 1775"/>
              <a:gd name="T3" fmla="*/ 121 h 241"/>
              <a:gd name="T4" fmla="*/ 0 w 1775"/>
              <a:gd name="T5" fmla="*/ 241 h 241"/>
              <a:gd name="T6" fmla="*/ 1775 w 1775"/>
              <a:gd name="T7" fmla="*/ 241 h 241"/>
              <a:gd name="T8" fmla="*/ 1775 w 1775"/>
              <a:gd name="T9" fmla="*/ 0 h 241"/>
              <a:gd name="T10" fmla="*/ 0 w 1775"/>
              <a:gd name="T11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75" h="241">
                <a:moveTo>
                  <a:pt x="0" y="0"/>
                </a:moveTo>
                <a:lnTo>
                  <a:pt x="121" y="121"/>
                </a:lnTo>
                <a:lnTo>
                  <a:pt x="0" y="241"/>
                </a:lnTo>
                <a:lnTo>
                  <a:pt x="1775" y="241"/>
                </a:lnTo>
                <a:lnTo>
                  <a:pt x="17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-3362" y="4487552"/>
            <a:ext cx="4684461" cy="32394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4681099" y="4308776"/>
            <a:ext cx="2656096" cy="681499"/>
          </a:xfrm>
          <a:custGeom>
            <a:avLst/>
            <a:gdLst>
              <a:gd name="T0" fmla="*/ 1976 w 1976"/>
              <a:gd name="T1" fmla="*/ 254 h 507"/>
              <a:gd name="T2" fmla="*/ 1723 w 1976"/>
              <a:gd name="T3" fmla="*/ 0 h 507"/>
              <a:gd name="T4" fmla="*/ 1723 w 1976"/>
              <a:gd name="T5" fmla="*/ 133 h 507"/>
              <a:gd name="T6" fmla="*/ 0 w 1976"/>
              <a:gd name="T7" fmla="*/ 133 h 507"/>
              <a:gd name="T8" fmla="*/ 0 w 1976"/>
              <a:gd name="T9" fmla="*/ 374 h 507"/>
              <a:gd name="T10" fmla="*/ 1723 w 1976"/>
              <a:gd name="T11" fmla="*/ 374 h 507"/>
              <a:gd name="T12" fmla="*/ 1723 w 1976"/>
              <a:gd name="T13" fmla="*/ 507 h 507"/>
              <a:gd name="T14" fmla="*/ 1976 w 1976"/>
              <a:gd name="T15" fmla="*/ 254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6" h="507">
                <a:moveTo>
                  <a:pt x="1976" y="254"/>
                </a:moveTo>
                <a:lnTo>
                  <a:pt x="1723" y="0"/>
                </a:lnTo>
                <a:lnTo>
                  <a:pt x="1723" y="133"/>
                </a:lnTo>
                <a:lnTo>
                  <a:pt x="0" y="133"/>
                </a:lnTo>
                <a:lnTo>
                  <a:pt x="0" y="374"/>
                </a:lnTo>
                <a:lnTo>
                  <a:pt x="1723" y="374"/>
                </a:lnTo>
                <a:lnTo>
                  <a:pt x="1723" y="507"/>
                </a:lnTo>
                <a:lnTo>
                  <a:pt x="1976" y="254"/>
                </a:lnTo>
                <a:close/>
              </a:path>
            </a:pathLst>
          </a:custGeom>
          <a:solidFill>
            <a:schemeClr val="accent1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9690850" y="4308776"/>
            <a:ext cx="2654752" cy="681499"/>
          </a:xfrm>
          <a:custGeom>
            <a:avLst/>
            <a:gdLst>
              <a:gd name="T0" fmla="*/ 1975 w 1975"/>
              <a:gd name="T1" fmla="*/ 254 h 507"/>
              <a:gd name="T2" fmla="*/ 1723 w 1975"/>
              <a:gd name="T3" fmla="*/ 0 h 507"/>
              <a:gd name="T4" fmla="*/ 1723 w 1975"/>
              <a:gd name="T5" fmla="*/ 133 h 507"/>
              <a:gd name="T6" fmla="*/ 0 w 1975"/>
              <a:gd name="T7" fmla="*/ 133 h 507"/>
              <a:gd name="T8" fmla="*/ 0 w 1975"/>
              <a:gd name="T9" fmla="*/ 374 h 507"/>
              <a:gd name="T10" fmla="*/ 1723 w 1975"/>
              <a:gd name="T11" fmla="*/ 374 h 507"/>
              <a:gd name="T12" fmla="*/ 1723 w 1975"/>
              <a:gd name="T13" fmla="*/ 507 h 507"/>
              <a:gd name="T14" fmla="*/ 1975 w 1975"/>
              <a:gd name="T15" fmla="*/ 254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5" h="507">
                <a:moveTo>
                  <a:pt x="1975" y="254"/>
                </a:moveTo>
                <a:lnTo>
                  <a:pt x="1723" y="0"/>
                </a:lnTo>
                <a:lnTo>
                  <a:pt x="1723" y="133"/>
                </a:lnTo>
                <a:lnTo>
                  <a:pt x="0" y="133"/>
                </a:lnTo>
                <a:lnTo>
                  <a:pt x="0" y="374"/>
                </a:lnTo>
                <a:lnTo>
                  <a:pt x="1723" y="374"/>
                </a:lnTo>
                <a:lnTo>
                  <a:pt x="1723" y="507"/>
                </a:lnTo>
                <a:lnTo>
                  <a:pt x="1975" y="254"/>
                </a:lnTo>
                <a:close/>
              </a:path>
            </a:pathLst>
          </a:custGeom>
          <a:solidFill>
            <a:schemeClr val="accent2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14696569" y="4308776"/>
            <a:ext cx="2658784" cy="681499"/>
          </a:xfrm>
          <a:custGeom>
            <a:avLst/>
            <a:gdLst>
              <a:gd name="T0" fmla="*/ 1978 w 1978"/>
              <a:gd name="T1" fmla="*/ 254 h 507"/>
              <a:gd name="T2" fmla="*/ 1725 w 1978"/>
              <a:gd name="T3" fmla="*/ 0 h 507"/>
              <a:gd name="T4" fmla="*/ 1725 w 1978"/>
              <a:gd name="T5" fmla="*/ 133 h 507"/>
              <a:gd name="T6" fmla="*/ 0 w 1978"/>
              <a:gd name="T7" fmla="*/ 133 h 507"/>
              <a:gd name="T8" fmla="*/ 0 w 1978"/>
              <a:gd name="T9" fmla="*/ 374 h 507"/>
              <a:gd name="T10" fmla="*/ 1725 w 1978"/>
              <a:gd name="T11" fmla="*/ 374 h 507"/>
              <a:gd name="T12" fmla="*/ 1725 w 1978"/>
              <a:gd name="T13" fmla="*/ 507 h 507"/>
              <a:gd name="T14" fmla="*/ 1978 w 1978"/>
              <a:gd name="T15" fmla="*/ 254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8" h="507">
                <a:moveTo>
                  <a:pt x="1978" y="254"/>
                </a:moveTo>
                <a:lnTo>
                  <a:pt x="1725" y="0"/>
                </a:lnTo>
                <a:lnTo>
                  <a:pt x="1725" y="133"/>
                </a:lnTo>
                <a:lnTo>
                  <a:pt x="0" y="133"/>
                </a:lnTo>
                <a:lnTo>
                  <a:pt x="0" y="374"/>
                </a:lnTo>
                <a:lnTo>
                  <a:pt x="1725" y="374"/>
                </a:lnTo>
                <a:lnTo>
                  <a:pt x="1725" y="507"/>
                </a:lnTo>
                <a:lnTo>
                  <a:pt x="1978" y="254"/>
                </a:lnTo>
                <a:close/>
              </a:path>
            </a:pathLst>
          </a:custGeom>
          <a:solidFill>
            <a:schemeClr val="accent3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Posibles </a:t>
            </a:r>
            <a:r>
              <a:rPr lang="es-ES_tradnl">
                <a:solidFill>
                  <a:schemeClr val="accent2"/>
                </a:solidFill>
              </a:rPr>
              <a:t>grupos de investigación</a:t>
            </a:r>
          </a:p>
        </p:txBody>
      </p:sp>
      <p:sp>
        <p:nvSpPr>
          <p:cNvPr id="24" name="Freeform 23"/>
          <p:cNvSpPr>
            <a:spLocks noChangeArrowheads="1"/>
          </p:cNvSpPr>
          <p:nvPr/>
        </p:nvSpPr>
        <p:spPr bwMode="auto">
          <a:xfrm>
            <a:off x="2511594" y="4487552"/>
            <a:ext cx="4339006" cy="4349760"/>
          </a:xfrm>
          <a:custGeom>
            <a:avLst/>
            <a:gdLst>
              <a:gd name="connsiteX0" fmla="*/ 2169505 w 4339006"/>
              <a:gd name="connsiteY0" fmla="*/ 323947 h 4349760"/>
              <a:gd name="connsiteX1" fmla="*/ 323948 w 4339006"/>
              <a:gd name="connsiteY1" fmla="*/ 2172864 h 4349760"/>
              <a:gd name="connsiteX2" fmla="*/ 2169505 w 4339006"/>
              <a:gd name="connsiteY2" fmla="*/ 4021781 h 4349760"/>
              <a:gd name="connsiteX3" fmla="*/ 4015062 w 4339006"/>
              <a:gd name="connsiteY3" fmla="*/ 2172864 h 4349760"/>
              <a:gd name="connsiteX4" fmla="*/ 2169505 w 4339006"/>
              <a:gd name="connsiteY4" fmla="*/ 323947 h 4349760"/>
              <a:gd name="connsiteX5" fmla="*/ 2169503 w 4339006"/>
              <a:gd name="connsiteY5" fmla="*/ 0 h 4349760"/>
              <a:gd name="connsiteX6" fmla="*/ 4339006 w 4339006"/>
              <a:gd name="connsiteY6" fmla="*/ 2174880 h 4349760"/>
              <a:gd name="connsiteX7" fmla="*/ 2169503 w 4339006"/>
              <a:gd name="connsiteY7" fmla="*/ 4349760 h 4349760"/>
              <a:gd name="connsiteX8" fmla="*/ 0 w 4339006"/>
              <a:gd name="connsiteY8" fmla="*/ 2174880 h 4349760"/>
              <a:gd name="connsiteX9" fmla="*/ 2169503 w 4339006"/>
              <a:gd name="connsiteY9" fmla="*/ 0 h 434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9006" h="4349760">
                <a:moveTo>
                  <a:pt x="2169505" y="323947"/>
                </a:moveTo>
                <a:cubicBezTo>
                  <a:pt x="1150232" y="323947"/>
                  <a:pt x="323948" y="1151735"/>
                  <a:pt x="323948" y="2172864"/>
                </a:cubicBezTo>
                <a:cubicBezTo>
                  <a:pt x="323948" y="3193993"/>
                  <a:pt x="1150232" y="4021781"/>
                  <a:pt x="2169505" y="4021781"/>
                </a:cubicBezTo>
                <a:cubicBezTo>
                  <a:pt x="3188778" y="4021781"/>
                  <a:pt x="4015062" y="3193993"/>
                  <a:pt x="4015062" y="2172864"/>
                </a:cubicBezTo>
                <a:cubicBezTo>
                  <a:pt x="4015062" y="1151735"/>
                  <a:pt x="3188778" y="323947"/>
                  <a:pt x="2169505" y="323947"/>
                </a:cubicBezTo>
                <a:close/>
                <a:moveTo>
                  <a:pt x="2169503" y="0"/>
                </a:moveTo>
                <a:cubicBezTo>
                  <a:pt x="3367686" y="0"/>
                  <a:pt x="4339006" y="973727"/>
                  <a:pt x="4339006" y="2174880"/>
                </a:cubicBezTo>
                <a:cubicBezTo>
                  <a:pt x="4339006" y="3376033"/>
                  <a:pt x="3367686" y="4349760"/>
                  <a:pt x="2169503" y="4349760"/>
                </a:cubicBezTo>
                <a:cubicBezTo>
                  <a:pt x="971320" y="4349760"/>
                  <a:pt x="0" y="3376033"/>
                  <a:pt x="0" y="2174880"/>
                </a:cubicBezTo>
                <a:cubicBezTo>
                  <a:pt x="0" y="973727"/>
                  <a:pt x="971320" y="0"/>
                  <a:pt x="2169503" y="0"/>
                </a:cubicBezTo>
                <a:close/>
              </a:path>
            </a:pathLst>
          </a:custGeom>
          <a:solidFill>
            <a:schemeClr val="accent1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Freeform 24"/>
          <p:cNvSpPr>
            <a:spLocks noChangeArrowheads="1"/>
          </p:cNvSpPr>
          <p:nvPr/>
        </p:nvSpPr>
        <p:spPr bwMode="auto">
          <a:xfrm>
            <a:off x="7518658" y="4487552"/>
            <a:ext cx="4341696" cy="4349760"/>
          </a:xfrm>
          <a:custGeom>
            <a:avLst/>
            <a:gdLst>
              <a:gd name="connsiteX0" fmla="*/ 2172191 w 4341696"/>
              <a:gd name="connsiteY0" fmla="*/ 323947 h 4349760"/>
              <a:gd name="connsiteX1" fmla="*/ 326634 w 4341696"/>
              <a:gd name="connsiteY1" fmla="*/ 2172864 h 4349760"/>
              <a:gd name="connsiteX2" fmla="*/ 2172191 w 4341696"/>
              <a:gd name="connsiteY2" fmla="*/ 4021781 h 4349760"/>
              <a:gd name="connsiteX3" fmla="*/ 4017748 w 4341696"/>
              <a:gd name="connsiteY3" fmla="*/ 2172864 h 4349760"/>
              <a:gd name="connsiteX4" fmla="*/ 2172191 w 4341696"/>
              <a:gd name="connsiteY4" fmla="*/ 323947 h 4349760"/>
              <a:gd name="connsiteX5" fmla="*/ 2170848 w 4341696"/>
              <a:gd name="connsiteY5" fmla="*/ 0 h 4349760"/>
              <a:gd name="connsiteX6" fmla="*/ 4341696 w 4341696"/>
              <a:gd name="connsiteY6" fmla="*/ 2174880 h 4349760"/>
              <a:gd name="connsiteX7" fmla="*/ 2170848 w 4341696"/>
              <a:gd name="connsiteY7" fmla="*/ 4349760 h 4349760"/>
              <a:gd name="connsiteX8" fmla="*/ 0 w 4341696"/>
              <a:gd name="connsiteY8" fmla="*/ 2174880 h 4349760"/>
              <a:gd name="connsiteX9" fmla="*/ 2170848 w 4341696"/>
              <a:gd name="connsiteY9" fmla="*/ 0 h 434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1696" h="4349760">
                <a:moveTo>
                  <a:pt x="2172191" y="323947"/>
                </a:moveTo>
                <a:cubicBezTo>
                  <a:pt x="1152918" y="323947"/>
                  <a:pt x="326634" y="1151735"/>
                  <a:pt x="326634" y="2172864"/>
                </a:cubicBezTo>
                <a:cubicBezTo>
                  <a:pt x="326634" y="3193993"/>
                  <a:pt x="1152918" y="4021781"/>
                  <a:pt x="2172191" y="4021781"/>
                </a:cubicBezTo>
                <a:cubicBezTo>
                  <a:pt x="3191464" y="4021781"/>
                  <a:pt x="4017748" y="3193993"/>
                  <a:pt x="4017748" y="2172864"/>
                </a:cubicBezTo>
                <a:cubicBezTo>
                  <a:pt x="4017748" y="1151735"/>
                  <a:pt x="3191464" y="323947"/>
                  <a:pt x="2172191" y="323947"/>
                </a:cubicBezTo>
                <a:close/>
                <a:moveTo>
                  <a:pt x="2170848" y="0"/>
                </a:moveTo>
                <a:cubicBezTo>
                  <a:pt x="3369774" y="0"/>
                  <a:pt x="4341696" y="973727"/>
                  <a:pt x="4341696" y="2174880"/>
                </a:cubicBezTo>
                <a:cubicBezTo>
                  <a:pt x="4341696" y="3376033"/>
                  <a:pt x="3369774" y="4349760"/>
                  <a:pt x="2170848" y="4349760"/>
                </a:cubicBezTo>
                <a:cubicBezTo>
                  <a:pt x="971922" y="4349760"/>
                  <a:pt x="0" y="3376033"/>
                  <a:pt x="0" y="2174880"/>
                </a:cubicBezTo>
                <a:cubicBezTo>
                  <a:pt x="0" y="973727"/>
                  <a:pt x="971922" y="0"/>
                  <a:pt x="2170848" y="0"/>
                </a:cubicBezTo>
                <a:close/>
              </a:path>
            </a:pathLst>
          </a:custGeom>
          <a:solidFill>
            <a:schemeClr val="accent2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9706320" y="4487552"/>
            <a:ext cx="4685804" cy="323947"/>
          </a:xfrm>
          <a:prstGeom prst="rect">
            <a:avLst/>
          </a:prstGeom>
          <a:solidFill>
            <a:schemeClr val="accent4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12314686" y="4487552"/>
            <a:ext cx="2381883" cy="323947"/>
          </a:xfrm>
          <a:custGeom>
            <a:avLst/>
            <a:gdLst>
              <a:gd name="T0" fmla="*/ 0 w 1772"/>
              <a:gd name="T1" fmla="*/ 0 h 241"/>
              <a:gd name="T2" fmla="*/ 120 w 1772"/>
              <a:gd name="T3" fmla="*/ 121 h 241"/>
              <a:gd name="T4" fmla="*/ 0 w 1772"/>
              <a:gd name="T5" fmla="*/ 241 h 241"/>
              <a:gd name="T6" fmla="*/ 1772 w 1772"/>
              <a:gd name="T7" fmla="*/ 241 h 241"/>
              <a:gd name="T8" fmla="*/ 1772 w 1772"/>
              <a:gd name="T9" fmla="*/ 0 h 241"/>
              <a:gd name="T10" fmla="*/ 0 w 1772"/>
              <a:gd name="T11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72" h="241">
                <a:moveTo>
                  <a:pt x="0" y="0"/>
                </a:moveTo>
                <a:lnTo>
                  <a:pt x="120" y="121"/>
                </a:lnTo>
                <a:lnTo>
                  <a:pt x="0" y="241"/>
                </a:lnTo>
                <a:lnTo>
                  <a:pt x="1772" y="241"/>
                </a:lnTo>
                <a:lnTo>
                  <a:pt x="177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/>
          <p:cNvSpPr>
            <a:spLocks noChangeArrowheads="1"/>
          </p:cNvSpPr>
          <p:nvPr/>
        </p:nvSpPr>
        <p:spPr bwMode="auto">
          <a:xfrm>
            <a:off x="12527065" y="4487552"/>
            <a:ext cx="4343040" cy="4349760"/>
          </a:xfrm>
          <a:custGeom>
            <a:avLst/>
            <a:gdLst>
              <a:gd name="connsiteX0" fmla="*/ 2169503 w 4343040"/>
              <a:gd name="connsiteY0" fmla="*/ 323947 h 4349760"/>
              <a:gd name="connsiteX1" fmla="*/ 323946 w 4343040"/>
              <a:gd name="connsiteY1" fmla="*/ 2172864 h 4349760"/>
              <a:gd name="connsiteX2" fmla="*/ 2169503 w 4343040"/>
              <a:gd name="connsiteY2" fmla="*/ 4021781 h 4349760"/>
              <a:gd name="connsiteX3" fmla="*/ 4015060 w 4343040"/>
              <a:gd name="connsiteY3" fmla="*/ 2172864 h 4349760"/>
              <a:gd name="connsiteX4" fmla="*/ 2169503 w 4343040"/>
              <a:gd name="connsiteY4" fmla="*/ 323947 h 4349760"/>
              <a:gd name="connsiteX5" fmla="*/ 2171520 w 4343040"/>
              <a:gd name="connsiteY5" fmla="*/ 0 h 4349760"/>
              <a:gd name="connsiteX6" fmla="*/ 4343040 w 4343040"/>
              <a:gd name="connsiteY6" fmla="*/ 2174880 h 4349760"/>
              <a:gd name="connsiteX7" fmla="*/ 2171520 w 4343040"/>
              <a:gd name="connsiteY7" fmla="*/ 4349760 h 4349760"/>
              <a:gd name="connsiteX8" fmla="*/ 0 w 4343040"/>
              <a:gd name="connsiteY8" fmla="*/ 2174880 h 4349760"/>
              <a:gd name="connsiteX9" fmla="*/ 2171520 w 4343040"/>
              <a:gd name="connsiteY9" fmla="*/ 0 h 434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3040" h="4349760">
                <a:moveTo>
                  <a:pt x="2169503" y="323947"/>
                </a:moveTo>
                <a:cubicBezTo>
                  <a:pt x="1150230" y="323947"/>
                  <a:pt x="323946" y="1151735"/>
                  <a:pt x="323946" y="2172864"/>
                </a:cubicBezTo>
                <a:cubicBezTo>
                  <a:pt x="323946" y="3193993"/>
                  <a:pt x="1150230" y="4021781"/>
                  <a:pt x="2169503" y="4021781"/>
                </a:cubicBezTo>
                <a:cubicBezTo>
                  <a:pt x="3188776" y="4021781"/>
                  <a:pt x="4015060" y="3193993"/>
                  <a:pt x="4015060" y="2172864"/>
                </a:cubicBezTo>
                <a:cubicBezTo>
                  <a:pt x="4015060" y="1151735"/>
                  <a:pt x="3188776" y="323947"/>
                  <a:pt x="2169503" y="323947"/>
                </a:cubicBezTo>
                <a:close/>
                <a:moveTo>
                  <a:pt x="2171520" y="0"/>
                </a:moveTo>
                <a:cubicBezTo>
                  <a:pt x="3370817" y="0"/>
                  <a:pt x="4343040" y="973727"/>
                  <a:pt x="4343040" y="2174880"/>
                </a:cubicBezTo>
                <a:cubicBezTo>
                  <a:pt x="4343040" y="3376033"/>
                  <a:pt x="3370817" y="4349760"/>
                  <a:pt x="2171520" y="4349760"/>
                </a:cubicBezTo>
                <a:cubicBezTo>
                  <a:pt x="972223" y="4349760"/>
                  <a:pt x="0" y="3376033"/>
                  <a:pt x="0" y="2174880"/>
                </a:cubicBezTo>
                <a:cubicBezTo>
                  <a:pt x="0" y="973727"/>
                  <a:pt x="972223" y="0"/>
                  <a:pt x="2171520" y="0"/>
                </a:cubicBezTo>
                <a:close/>
              </a:path>
            </a:pathLst>
          </a:custGeom>
          <a:solidFill>
            <a:schemeClr val="accent3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 noChangeArrowheads="1"/>
          </p:cNvSpPr>
          <p:nvPr/>
        </p:nvSpPr>
        <p:spPr bwMode="auto">
          <a:xfrm>
            <a:off x="17536815" y="4487552"/>
            <a:ext cx="4339006" cy="4349760"/>
          </a:xfrm>
          <a:custGeom>
            <a:avLst/>
            <a:gdLst>
              <a:gd name="connsiteX0" fmla="*/ 2169504 w 4339006"/>
              <a:gd name="connsiteY0" fmla="*/ 323947 h 4349760"/>
              <a:gd name="connsiteX1" fmla="*/ 323948 w 4339006"/>
              <a:gd name="connsiteY1" fmla="*/ 2172864 h 4349760"/>
              <a:gd name="connsiteX2" fmla="*/ 2169504 w 4339006"/>
              <a:gd name="connsiteY2" fmla="*/ 4021781 h 4349760"/>
              <a:gd name="connsiteX3" fmla="*/ 4015062 w 4339006"/>
              <a:gd name="connsiteY3" fmla="*/ 2172864 h 4349760"/>
              <a:gd name="connsiteX4" fmla="*/ 2169504 w 4339006"/>
              <a:gd name="connsiteY4" fmla="*/ 323947 h 4349760"/>
              <a:gd name="connsiteX5" fmla="*/ 2169504 w 4339006"/>
              <a:gd name="connsiteY5" fmla="*/ 0 h 4349760"/>
              <a:gd name="connsiteX6" fmla="*/ 4339006 w 4339006"/>
              <a:gd name="connsiteY6" fmla="*/ 2174880 h 4349760"/>
              <a:gd name="connsiteX7" fmla="*/ 2169504 w 4339006"/>
              <a:gd name="connsiteY7" fmla="*/ 4349760 h 4349760"/>
              <a:gd name="connsiteX8" fmla="*/ 0 w 4339006"/>
              <a:gd name="connsiteY8" fmla="*/ 2174880 h 4349760"/>
              <a:gd name="connsiteX9" fmla="*/ 2169504 w 4339006"/>
              <a:gd name="connsiteY9" fmla="*/ 0 h 434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9006" h="4349760">
                <a:moveTo>
                  <a:pt x="2169504" y="323947"/>
                </a:moveTo>
                <a:cubicBezTo>
                  <a:pt x="1150232" y="323947"/>
                  <a:pt x="323948" y="1151735"/>
                  <a:pt x="323948" y="2172864"/>
                </a:cubicBezTo>
                <a:cubicBezTo>
                  <a:pt x="323948" y="3193993"/>
                  <a:pt x="1150232" y="4021781"/>
                  <a:pt x="2169504" y="4021781"/>
                </a:cubicBezTo>
                <a:cubicBezTo>
                  <a:pt x="3188778" y="4021781"/>
                  <a:pt x="4015062" y="3193993"/>
                  <a:pt x="4015062" y="2172864"/>
                </a:cubicBezTo>
                <a:cubicBezTo>
                  <a:pt x="4015062" y="1151735"/>
                  <a:pt x="3188778" y="323947"/>
                  <a:pt x="2169504" y="323947"/>
                </a:cubicBezTo>
                <a:close/>
                <a:moveTo>
                  <a:pt x="2169504" y="0"/>
                </a:moveTo>
                <a:cubicBezTo>
                  <a:pt x="3367686" y="0"/>
                  <a:pt x="4339006" y="973727"/>
                  <a:pt x="4339006" y="2174880"/>
                </a:cubicBezTo>
                <a:cubicBezTo>
                  <a:pt x="4339006" y="3376033"/>
                  <a:pt x="3367686" y="4349760"/>
                  <a:pt x="2169504" y="4349760"/>
                </a:cubicBezTo>
                <a:cubicBezTo>
                  <a:pt x="971320" y="4349760"/>
                  <a:pt x="0" y="3376033"/>
                  <a:pt x="0" y="2174880"/>
                </a:cubicBezTo>
                <a:cubicBezTo>
                  <a:pt x="0" y="973727"/>
                  <a:pt x="971320" y="0"/>
                  <a:pt x="2169504" y="0"/>
                </a:cubicBezTo>
                <a:close/>
              </a:path>
            </a:pathLst>
          </a:custGeom>
          <a:solidFill>
            <a:schemeClr val="accent4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91059" y="9235972"/>
            <a:ext cx="358008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Generación de contenido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65409" y="9235972"/>
            <a:ext cx="35800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Audiovisuales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906529" y="9235972"/>
            <a:ext cx="35800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916280" y="9235972"/>
            <a:ext cx="358008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Adaptación tecnológica</a:t>
            </a:r>
          </a:p>
        </p:txBody>
      </p:sp>
      <p:sp>
        <p:nvSpPr>
          <p:cNvPr id="43" name="Freeform 24"/>
          <p:cNvSpPr>
            <a:spLocks noEditPoints="1"/>
          </p:cNvSpPr>
          <p:nvPr/>
        </p:nvSpPr>
        <p:spPr bwMode="auto">
          <a:xfrm>
            <a:off x="3987209" y="5748949"/>
            <a:ext cx="1388660" cy="1827580"/>
          </a:xfrm>
          <a:custGeom>
            <a:avLst/>
            <a:gdLst>
              <a:gd name="T0" fmla="*/ 992 w 1081"/>
              <a:gd name="T1" fmla="*/ 878 h 1423"/>
              <a:gd name="T2" fmla="*/ 930 w 1081"/>
              <a:gd name="T3" fmla="*/ 728 h 1423"/>
              <a:gd name="T4" fmla="*/ 450 w 1081"/>
              <a:gd name="T5" fmla="*/ 667 h 1423"/>
              <a:gd name="T6" fmla="*/ 274 w 1081"/>
              <a:gd name="T7" fmla="*/ 357 h 1423"/>
              <a:gd name="T8" fmla="*/ 176 w 1081"/>
              <a:gd name="T9" fmla="*/ 654 h 1423"/>
              <a:gd name="T10" fmla="*/ 176 w 1081"/>
              <a:gd name="T11" fmla="*/ 1423 h 1423"/>
              <a:gd name="T12" fmla="*/ 905 w 1081"/>
              <a:gd name="T13" fmla="*/ 1349 h 1423"/>
              <a:gd name="T14" fmla="*/ 979 w 1081"/>
              <a:gd name="T15" fmla="*/ 1201 h 1423"/>
              <a:gd name="T16" fmla="*/ 1025 w 1081"/>
              <a:gd name="T17" fmla="*/ 1039 h 1423"/>
              <a:gd name="T18" fmla="*/ 27 w 1081"/>
              <a:gd name="T19" fmla="*/ 1396 h 1423"/>
              <a:gd name="T20" fmla="*/ 148 w 1081"/>
              <a:gd name="T21" fmla="*/ 1396 h 1423"/>
              <a:gd name="T22" fmla="*/ 991 w 1081"/>
              <a:gd name="T23" fmla="*/ 816 h 1423"/>
              <a:gd name="T24" fmla="*/ 639 w 1081"/>
              <a:gd name="T25" fmla="*/ 859 h 1423"/>
              <a:gd name="T26" fmla="*/ 930 w 1081"/>
              <a:gd name="T27" fmla="*/ 755 h 1423"/>
              <a:gd name="T28" fmla="*/ 301 w 1081"/>
              <a:gd name="T29" fmla="*/ 755 h 1423"/>
              <a:gd name="T30" fmla="*/ 423 w 1081"/>
              <a:gd name="T31" fmla="*/ 445 h 1423"/>
              <a:gd name="T32" fmla="*/ 423 w 1081"/>
              <a:gd name="T33" fmla="*/ 948 h 1423"/>
              <a:gd name="T34" fmla="*/ 618 w 1081"/>
              <a:gd name="T35" fmla="*/ 755 h 1423"/>
              <a:gd name="T36" fmla="*/ 604 w 1081"/>
              <a:gd name="T37" fmla="*/ 776 h 1423"/>
              <a:gd name="T38" fmla="*/ 596 w 1081"/>
              <a:gd name="T39" fmla="*/ 798 h 1423"/>
              <a:gd name="T40" fmla="*/ 597 w 1081"/>
              <a:gd name="T41" fmla="*/ 838 h 1423"/>
              <a:gd name="T42" fmla="*/ 608 w 1081"/>
              <a:gd name="T43" fmla="*/ 864 h 1423"/>
              <a:gd name="T44" fmla="*/ 608 w 1081"/>
              <a:gd name="T45" fmla="*/ 876 h 1423"/>
              <a:gd name="T46" fmla="*/ 560 w 1081"/>
              <a:gd name="T47" fmla="*/ 1038 h 1423"/>
              <a:gd name="T48" fmla="*/ 557 w 1081"/>
              <a:gd name="T49" fmla="*/ 1041 h 1423"/>
              <a:gd name="T50" fmla="*/ 535 w 1081"/>
              <a:gd name="T51" fmla="*/ 1063 h 1423"/>
              <a:gd name="T52" fmla="*/ 526 w 1081"/>
              <a:gd name="T53" fmla="*/ 1079 h 1423"/>
              <a:gd name="T54" fmla="*/ 520 w 1081"/>
              <a:gd name="T55" fmla="*/ 1113 h 1423"/>
              <a:gd name="T56" fmla="*/ 618 w 1081"/>
              <a:gd name="T57" fmla="*/ 1201 h 1423"/>
              <a:gd name="T58" fmla="*/ 604 w 1081"/>
              <a:gd name="T59" fmla="*/ 1222 h 1423"/>
              <a:gd name="T60" fmla="*/ 596 w 1081"/>
              <a:gd name="T61" fmla="*/ 1244 h 1423"/>
              <a:gd name="T62" fmla="*/ 597 w 1081"/>
              <a:gd name="T63" fmla="*/ 1283 h 1423"/>
              <a:gd name="T64" fmla="*/ 608 w 1081"/>
              <a:gd name="T65" fmla="*/ 1309 h 1423"/>
              <a:gd name="T66" fmla="*/ 176 w 1081"/>
              <a:gd name="T67" fmla="*/ 1322 h 1423"/>
              <a:gd name="T68" fmla="*/ 905 w 1081"/>
              <a:gd name="T69" fmla="*/ 1322 h 1423"/>
              <a:gd name="T70" fmla="*/ 621 w 1081"/>
              <a:gd name="T71" fmla="*/ 1261 h 1423"/>
              <a:gd name="T72" fmla="*/ 947 w 1081"/>
              <a:gd name="T73" fmla="*/ 1218 h 1423"/>
              <a:gd name="T74" fmla="*/ 979 w 1081"/>
              <a:gd name="T75" fmla="*/ 1173 h 1423"/>
              <a:gd name="T76" fmla="*/ 608 w 1081"/>
              <a:gd name="T77" fmla="*/ 1173 h 1423"/>
              <a:gd name="T78" fmla="*/ 608 w 1081"/>
              <a:gd name="T79" fmla="*/ 1052 h 1423"/>
              <a:gd name="T80" fmla="*/ 979 w 1081"/>
              <a:gd name="T81" fmla="*/ 1025 h 1423"/>
              <a:gd name="T82" fmla="*/ 547 w 1081"/>
              <a:gd name="T83" fmla="*/ 964 h 1423"/>
              <a:gd name="T84" fmla="*/ 930 w 1081"/>
              <a:gd name="T85" fmla="*/ 904 h 1423"/>
              <a:gd name="T86" fmla="*/ 1039 w 1081"/>
              <a:gd name="T87" fmla="*/ 964 h 1423"/>
              <a:gd name="T88" fmla="*/ 671 w 1081"/>
              <a:gd name="T89" fmla="*/ 507 h 1423"/>
              <a:gd name="T90" fmla="*/ 793 w 1081"/>
              <a:gd name="T91" fmla="*/ 0 h 1423"/>
              <a:gd name="T92" fmla="*/ 515 w 1081"/>
              <a:gd name="T93" fmla="*/ 620 h 1423"/>
              <a:gd name="T94" fmla="*/ 1053 w 1081"/>
              <a:gd name="T95" fmla="*/ 266 h 1423"/>
              <a:gd name="T96" fmla="*/ 667 w 1081"/>
              <a:gd name="T97" fmla="*/ 476 h 1423"/>
              <a:gd name="T98" fmla="*/ 586 w 1081"/>
              <a:gd name="T99" fmla="*/ 411 h 1423"/>
              <a:gd name="T100" fmla="*/ 677 w 1081"/>
              <a:gd name="T101" fmla="*/ 197 h 1423"/>
              <a:gd name="T102" fmla="*/ 935 w 1081"/>
              <a:gd name="T103" fmla="*/ 197 h 1423"/>
              <a:gd name="T104" fmla="*/ 677 w 1081"/>
              <a:gd name="T105" fmla="*/ 249 h 1423"/>
              <a:gd name="T106" fmla="*/ 935 w 1081"/>
              <a:gd name="T107" fmla="*/ 356 h 1423"/>
              <a:gd name="T108" fmla="*/ 935 w 1081"/>
              <a:gd name="T109" fmla="*/ 329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1" h="1423">
                <a:moveTo>
                  <a:pt x="1067" y="964"/>
                </a:moveTo>
                <a:cubicBezTo>
                  <a:pt x="1067" y="941"/>
                  <a:pt x="1057" y="919"/>
                  <a:pt x="1041" y="902"/>
                </a:cubicBezTo>
                <a:cubicBezTo>
                  <a:pt x="1028" y="889"/>
                  <a:pt x="1011" y="881"/>
                  <a:pt x="992" y="878"/>
                </a:cubicBezTo>
                <a:cubicBezTo>
                  <a:pt x="1008" y="862"/>
                  <a:pt x="1018" y="840"/>
                  <a:pt x="1018" y="816"/>
                </a:cubicBezTo>
                <a:cubicBezTo>
                  <a:pt x="1018" y="792"/>
                  <a:pt x="1009" y="770"/>
                  <a:pt x="992" y="754"/>
                </a:cubicBezTo>
                <a:cubicBezTo>
                  <a:pt x="976" y="737"/>
                  <a:pt x="954" y="728"/>
                  <a:pt x="930" y="728"/>
                </a:cubicBezTo>
                <a:cubicBezTo>
                  <a:pt x="682" y="728"/>
                  <a:pt x="682" y="728"/>
                  <a:pt x="682" y="728"/>
                </a:cubicBezTo>
                <a:cubicBezTo>
                  <a:pt x="450" y="728"/>
                  <a:pt x="450" y="728"/>
                  <a:pt x="450" y="728"/>
                </a:cubicBezTo>
                <a:cubicBezTo>
                  <a:pt x="450" y="667"/>
                  <a:pt x="450" y="667"/>
                  <a:pt x="450" y="667"/>
                </a:cubicBezTo>
                <a:cubicBezTo>
                  <a:pt x="450" y="445"/>
                  <a:pt x="450" y="445"/>
                  <a:pt x="450" y="445"/>
                </a:cubicBezTo>
                <a:cubicBezTo>
                  <a:pt x="450" y="396"/>
                  <a:pt x="411" y="357"/>
                  <a:pt x="362" y="357"/>
                </a:cubicBezTo>
                <a:cubicBezTo>
                  <a:pt x="274" y="357"/>
                  <a:pt x="274" y="357"/>
                  <a:pt x="274" y="357"/>
                </a:cubicBezTo>
                <a:cubicBezTo>
                  <a:pt x="274" y="728"/>
                  <a:pt x="274" y="728"/>
                  <a:pt x="274" y="728"/>
                </a:cubicBezTo>
                <a:cubicBezTo>
                  <a:pt x="176" y="728"/>
                  <a:pt x="176" y="728"/>
                  <a:pt x="176" y="728"/>
                </a:cubicBezTo>
                <a:cubicBezTo>
                  <a:pt x="176" y="654"/>
                  <a:pt x="176" y="654"/>
                  <a:pt x="176" y="654"/>
                </a:cubicBezTo>
                <a:cubicBezTo>
                  <a:pt x="0" y="654"/>
                  <a:pt x="0" y="654"/>
                  <a:pt x="0" y="654"/>
                </a:cubicBezTo>
                <a:cubicBezTo>
                  <a:pt x="0" y="1423"/>
                  <a:pt x="0" y="1423"/>
                  <a:pt x="0" y="1423"/>
                </a:cubicBezTo>
                <a:cubicBezTo>
                  <a:pt x="176" y="1423"/>
                  <a:pt x="176" y="1423"/>
                  <a:pt x="176" y="1423"/>
                </a:cubicBezTo>
                <a:cubicBezTo>
                  <a:pt x="176" y="1349"/>
                  <a:pt x="176" y="1349"/>
                  <a:pt x="176" y="1349"/>
                </a:cubicBezTo>
                <a:cubicBezTo>
                  <a:pt x="682" y="1349"/>
                  <a:pt x="682" y="1349"/>
                  <a:pt x="682" y="1349"/>
                </a:cubicBezTo>
                <a:cubicBezTo>
                  <a:pt x="905" y="1349"/>
                  <a:pt x="905" y="1349"/>
                  <a:pt x="905" y="1349"/>
                </a:cubicBezTo>
                <a:cubicBezTo>
                  <a:pt x="953" y="1349"/>
                  <a:pt x="992" y="1310"/>
                  <a:pt x="992" y="1261"/>
                </a:cubicBezTo>
                <a:cubicBezTo>
                  <a:pt x="992" y="1238"/>
                  <a:pt x="984" y="1217"/>
                  <a:pt x="968" y="1201"/>
                </a:cubicBezTo>
                <a:cubicBezTo>
                  <a:pt x="979" y="1201"/>
                  <a:pt x="979" y="1201"/>
                  <a:pt x="979" y="1201"/>
                </a:cubicBezTo>
                <a:cubicBezTo>
                  <a:pt x="1027" y="1201"/>
                  <a:pt x="1067" y="1161"/>
                  <a:pt x="1067" y="1113"/>
                </a:cubicBezTo>
                <a:cubicBezTo>
                  <a:pt x="1067" y="1089"/>
                  <a:pt x="1057" y="1067"/>
                  <a:pt x="1041" y="1051"/>
                </a:cubicBezTo>
                <a:cubicBezTo>
                  <a:pt x="1036" y="1046"/>
                  <a:pt x="1031" y="1042"/>
                  <a:pt x="1025" y="1039"/>
                </a:cubicBezTo>
                <a:cubicBezTo>
                  <a:pt x="1050" y="1023"/>
                  <a:pt x="1067" y="996"/>
                  <a:pt x="1067" y="964"/>
                </a:cubicBezTo>
                <a:close/>
                <a:moveTo>
                  <a:pt x="148" y="1396"/>
                </a:moveTo>
                <a:cubicBezTo>
                  <a:pt x="27" y="1396"/>
                  <a:pt x="27" y="1396"/>
                  <a:pt x="27" y="1396"/>
                </a:cubicBezTo>
                <a:cubicBezTo>
                  <a:pt x="27" y="681"/>
                  <a:pt x="27" y="681"/>
                  <a:pt x="27" y="681"/>
                </a:cubicBezTo>
                <a:cubicBezTo>
                  <a:pt x="148" y="681"/>
                  <a:pt x="148" y="681"/>
                  <a:pt x="148" y="681"/>
                </a:cubicBezTo>
                <a:lnTo>
                  <a:pt x="148" y="1396"/>
                </a:lnTo>
                <a:close/>
                <a:moveTo>
                  <a:pt x="930" y="755"/>
                </a:moveTo>
                <a:cubicBezTo>
                  <a:pt x="946" y="755"/>
                  <a:pt x="962" y="761"/>
                  <a:pt x="973" y="773"/>
                </a:cubicBezTo>
                <a:cubicBezTo>
                  <a:pt x="984" y="784"/>
                  <a:pt x="991" y="800"/>
                  <a:pt x="991" y="816"/>
                </a:cubicBezTo>
                <a:cubicBezTo>
                  <a:pt x="991" y="849"/>
                  <a:pt x="964" y="876"/>
                  <a:pt x="930" y="876"/>
                </a:cubicBezTo>
                <a:cubicBezTo>
                  <a:pt x="682" y="876"/>
                  <a:pt x="682" y="876"/>
                  <a:pt x="682" y="876"/>
                </a:cubicBezTo>
                <a:cubicBezTo>
                  <a:pt x="666" y="876"/>
                  <a:pt x="651" y="870"/>
                  <a:pt x="639" y="859"/>
                </a:cubicBezTo>
                <a:cubicBezTo>
                  <a:pt x="628" y="847"/>
                  <a:pt x="621" y="832"/>
                  <a:pt x="621" y="816"/>
                </a:cubicBezTo>
                <a:cubicBezTo>
                  <a:pt x="621" y="782"/>
                  <a:pt x="648" y="755"/>
                  <a:pt x="682" y="755"/>
                </a:cubicBezTo>
                <a:lnTo>
                  <a:pt x="930" y="755"/>
                </a:lnTo>
                <a:close/>
                <a:moveTo>
                  <a:pt x="176" y="1322"/>
                </a:moveTo>
                <a:cubicBezTo>
                  <a:pt x="176" y="755"/>
                  <a:pt x="176" y="755"/>
                  <a:pt x="176" y="755"/>
                </a:cubicBezTo>
                <a:cubicBezTo>
                  <a:pt x="301" y="755"/>
                  <a:pt x="301" y="755"/>
                  <a:pt x="301" y="755"/>
                </a:cubicBezTo>
                <a:cubicBezTo>
                  <a:pt x="301" y="384"/>
                  <a:pt x="301" y="384"/>
                  <a:pt x="301" y="384"/>
                </a:cubicBezTo>
                <a:cubicBezTo>
                  <a:pt x="362" y="384"/>
                  <a:pt x="362" y="384"/>
                  <a:pt x="362" y="384"/>
                </a:cubicBezTo>
                <a:cubicBezTo>
                  <a:pt x="396" y="384"/>
                  <a:pt x="423" y="411"/>
                  <a:pt x="423" y="445"/>
                </a:cubicBezTo>
                <a:cubicBezTo>
                  <a:pt x="423" y="667"/>
                  <a:pt x="423" y="667"/>
                  <a:pt x="423" y="667"/>
                </a:cubicBezTo>
                <a:cubicBezTo>
                  <a:pt x="423" y="755"/>
                  <a:pt x="423" y="755"/>
                  <a:pt x="423" y="755"/>
                </a:cubicBezTo>
                <a:cubicBezTo>
                  <a:pt x="423" y="948"/>
                  <a:pt x="423" y="948"/>
                  <a:pt x="423" y="948"/>
                </a:cubicBezTo>
                <a:cubicBezTo>
                  <a:pt x="450" y="948"/>
                  <a:pt x="450" y="948"/>
                  <a:pt x="450" y="948"/>
                </a:cubicBezTo>
                <a:cubicBezTo>
                  <a:pt x="450" y="755"/>
                  <a:pt x="450" y="755"/>
                  <a:pt x="450" y="755"/>
                </a:cubicBezTo>
                <a:cubicBezTo>
                  <a:pt x="618" y="755"/>
                  <a:pt x="618" y="755"/>
                  <a:pt x="618" y="755"/>
                </a:cubicBezTo>
                <a:cubicBezTo>
                  <a:pt x="616" y="757"/>
                  <a:pt x="615" y="759"/>
                  <a:pt x="613" y="762"/>
                </a:cubicBezTo>
                <a:cubicBezTo>
                  <a:pt x="612" y="763"/>
                  <a:pt x="610" y="765"/>
                  <a:pt x="609" y="767"/>
                </a:cubicBezTo>
                <a:cubicBezTo>
                  <a:pt x="607" y="770"/>
                  <a:pt x="605" y="773"/>
                  <a:pt x="604" y="776"/>
                </a:cubicBezTo>
                <a:cubicBezTo>
                  <a:pt x="603" y="778"/>
                  <a:pt x="602" y="780"/>
                  <a:pt x="601" y="782"/>
                </a:cubicBezTo>
                <a:cubicBezTo>
                  <a:pt x="599" y="785"/>
                  <a:pt x="598" y="789"/>
                  <a:pt x="597" y="793"/>
                </a:cubicBezTo>
                <a:cubicBezTo>
                  <a:pt x="597" y="795"/>
                  <a:pt x="596" y="796"/>
                  <a:pt x="596" y="798"/>
                </a:cubicBezTo>
                <a:cubicBezTo>
                  <a:pt x="595" y="804"/>
                  <a:pt x="594" y="810"/>
                  <a:pt x="594" y="816"/>
                </a:cubicBezTo>
                <a:cubicBezTo>
                  <a:pt x="594" y="822"/>
                  <a:pt x="595" y="827"/>
                  <a:pt x="596" y="833"/>
                </a:cubicBezTo>
                <a:cubicBezTo>
                  <a:pt x="596" y="835"/>
                  <a:pt x="597" y="836"/>
                  <a:pt x="597" y="838"/>
                </a:cubicBezTo>
                <a:cubicBezTo>
                  <a:pt x="598" y="842"/>
                  <a:pt x="599" y="845"/>
                  <a:pt x="601" y="849"/>
                </a:cubicBezTo>
                <a:cubicBezTo>
                  <a:pt x="601" y="851"/>
                  <a:pt x="603" y="853"/>
                  <a:pt x="604" y="855"/>
                </a:cubicBezTo>
                <a:cubicBezTo>
                  <a:pt x="605" y="858"/>
                  <a:pt x="607" y="861"/>
                  <a:pt x="608" y="864"/>
                </a:cubicBezTo>
                <a:cubicBezTo>
                  <a:pt x="610" y="866"/>
                  <a:pt x="611" y="868"/>
                  <a:pt x="613" y="869"/>
                </a:cubicBezTo>
                <a:cubicBezTo>
                  <a:pt x="615" y="872"/>
                  <a:pt x="616" y="874"/>
                  <a:pt x="618" y="876"/>
                </a:cubicBezTo>
                <a:cubicBezTo>
                  <a:pt x="608" y="876"/>
                  <a:pt x="608" y="876"/>
                  <a:pt x="608" y="876"/>
                </a:cubicBezTo>
                <a:cubicBezTo>
                  <a:pt x="559" y="876"/>
                  <a:pt x="520" y="916"/>
                  <a:pt x="520" y="964"/>
                </a:cubicBezTo>
                <a:cubicBezTo>
                  <a:pt x="520" y="988"/>
                  <a:pt x="529" y="1010"/>
                  <a:pt x="545" y="1026"/>
                </a:cubicBezTo>
                <a:cubicBezTo>
                  <a:pt x="550" y="1031"/>
                  <a:pt x="555" y="1034"/>
                  <a:pt x="560" y="1038"/>
                </a:cubicBezTo>
                <a:cubicBezTo>
                  <a:pt x="560" y="1038"/>
                  <a:pt x="560" y="1038"/>
                  <a:pt x="561" y="1039"/>
                </a:cubicBezTo>
                <a:cubicBezTo>
                  <a:pt x="560" y="1039"/>
                  <a:pt x="560" y="1039"/>
                  <a:pt x="559" y="1040"/>
                </a:cubicBezTo>
                <a:cubicBezTo>
                  <a:pt x="558" y="1040"/>
                  <a:pt x="558" y="1041"/>
                  <a:pt x="557" y="1041"/>
                </a:cubicBezTo>
                <a:cubicBezTo>
                  <a:pt x="553" y="1044"/>
                  <a:pt x="550" y="1047"/>
                  <a:pt x="547" y="1050"/>
                </a:cubicBezTo>
                <a:cubicBezTo>
                  <a:pt x="546" y="1050"/>
                  <a:pt x="545" y="1051"/>
                  <a:pt x="545" y="1051"/>
                </a:cubicBezTo>
                <a:cubicBezTo>
                  <a:pt x="541" y="1055"/>
                  <a:pt x="538" y="1059"/>
                  <a:pt x="535" y="1063"/>
                </a:cubicBezTo>
                <a:cubicBezTo>
                  <a:pt x="535" y="1064"/>
                  <a:pt x="534" y="1065"/>
                  <a:pt x="534" y="1065"/>
                </a:cubicBezTo>
                <a:cubicBezTo>
                  <a:pt x="531" y="1069"/>
                  <a:pt x="529" y="1073"/>
                  <a:pt x="527" y="1077"/>
                </a:cubicBezTo>
                <a:cubicBezTo>
                  <a:pt x="527" y="1078"/>
                  <a:pt x="527" y="1078"/>
                  <a:pt x="526" y="1079"/>
                </a:cubicBezTo>
                <a:cubicBezTo>
                  <a:pt x="524" y="1084"/>
                  <a:pt x="523" y="1088"/>
                  <a:pt x="522" y="1093"/>
                </a:cubicBezTo>
                <a:cubicBezTo>
                  <a:pt x="522" y="1095"/>
                  <a:pt x="521" y="1096"/>
                  <a:pt x="521" y="1097"/>
                </a:cubicBezTo>
                <a:cubicBezTo>
                  <a:pt x="520" y="1102"/>
                  <a:pt x="520" y="1107"/>
                  <a:pt x="520" y="1113"/>
                </a:cubicBezTo>
                <a:cubicBezTo>
                  <a:pt x="520" y="1136"/>
                  <a:pt x="529" y="1158"/>
                  <a:pt x="546" y="1175"/>
                </a:cubicBezTo>
                <a:cubicBezTo>
                  <a:pt x="562" y="1191"/>
                  <a:pt x="584" y="1201"/>
                  <a:pt x="608" y="1201"/>
                </a:cubicBezTo>
                <a:cubicBezTo>
                  <a:pt x="618" y="1201"/>
                  <a:pt x="618" y="1201"/>
                  <a:pt x="618" y="1201"/>
                </a:cubicBezTo>
                <a:cubicBezTo>
                  <a:pt x="616" y="1203"/>
                  <a:pt x="615" y="1205"/>
                  <a:pt x="613" y="1207"/>
                </a:cubicBezTo>
                <a:cubicBezTo>
                  <a:pt x="612" y="1209"/>
                  <a:pt x="610" y="1211"/>
                  <a:pt x="609" y="1213"/>
                </a:cubicBezTo>
                <a:cubicBezTo>
                  <a:pt x="607" y="1216"/>
                  <a:pt x="605" y="1219"/>
                  <a:pt x="604" y="1222"/>
                </a:cubicBezTo>
                <a:cubicBezTo>
                  <a:pt x="603" y="1224"/>
                  <a:pt x="602" y="1225"/>
                  <a:pt x="601" y="1228"/>
                </a:cubicBezTo>
                <a:cubicBezTo>
                  <a:pt x="599" y="1231"/>
                  <a:pt x="598" y="1235"/>
                  <a:pt x="597" y="1238"/>
                </a:cubicBezTo>
                <a:cubicBezTo>
                  <a:pt x="597" y="1240"/>
                  <a:pt x="596" y="1242"/>
                  <a:pt x="596" y="1244"/>
                </a:cubicBezTo>
                <a:cubicBezTo>
                  <a:pt x="595" y="1249"/>
                  <a:pt x="594" y="1255"/>
                  <a:pt x="594" y="1261"/>
                </a:cubicBezTo>
                <a:cubicBezTo>
                  <a:pt x="594" y="1267"/>
                  <a:pt x="595" y="1273"/>
                  <a:pt x="596" y="1278"/>
                </a:cubicBezTo>
                <a:cubicBezTo>
                  <a:pt x="596" y="1280"/>
                  <a:pt x="597" y="1282"/>
                  <a:pt x="597" y="1283"/>
                </a:cubicBezTo>
                <a:cubicBezTo>
                  <a:pt x="598" y="1287"/>
                  <a:pt x="599" y="1291"/>
                  <a:pt x="601" y="1294"/>
                </a:cubicBezTo>
                <a:cubicBezTo>
                  <a:pt x="601" y="1296"/>
                  <a:pt x="603" y="1298"/>
                  <a:pt x="604" y="1300"/>
                </a:cubicBezTo>
                <a:cubicBezTo>
                  <a:pt x="605" y="1303"/>
                  <a:pt x="606" y="1306"/>
                  <a:pt x="608" y="1309"/>
                </a:cubicBezTo>
                <a:cubicBezTo>
                  <a:pt x="610" y="1311"/>
                  <a:pt x="611" y="1313"/>
                  <a:pt x="613" y="1315"/>
                </a:cubicBezTo>
                <a:cubicBezTo>
                  <a:pt x="615" y="1317"/>
                  <a:pt x="616" y="1320"/>
                  <a:pt x="618" y="1322"/>
                </a:cubicBezTo>
                <a:lnTo>
                  <a:pt x="176" y="1322"/>
                </a:lnTo>
                <a:close/>
                <a:moveTo>
                  <a:pt x="947" y="1218"/>
                </a:moveTo>
                <a:cubicBezTo>
                  <a:pt x="959" y="1230"/>
                  <a:pt x="965" y="1245"/>
                  <a:pt x="965" y="1261"/>
                </a:cubicBezTo>
                <a:cubicBezTo>
                  <a:pt x="965" y="1295"/>
                  <a:pt x="938" y="1322"/>
                  <a:pt x="905" y="1322"/>
                </a:cubicBezTo>
                <a:cubicBezTo>
                  <a:pt x="682" y="1322"/>
                  <a:pt x="682" y="1322"/>
                  <a:pt x="682" y="1322"/>
                </a:cubicBezTo>
                <a:cubicBezTo>
                  <a:pt x="666" y="1322"/>
                  <a:pt x="651" y="1316"/>
                  <a:pt x="639" y="1304"/>
                </a:cubicBezTo>
                <a:cubicBezTo>
                  <a:pt x="628" y="1293"/>
                  <a:pt x="621" y="1277"/>
                  <a:pt x="621" y="1261"/>
                </a:cubicBezTo>
                <a:cubicBezTo>
                  <a:pt x="621" y="1228"/>
                  <a:pt x="648" y="1201"/>
                  <a:pt x="682" y="1201"/>
                </a:cubicBezTo>
                <a:cubicBezTo>
                  <a:pt x="905" y="1201"/>
                  <a:pt x="905" y="1201"/>
                  <a:pt x="905" y="1201"/>
                </a:cubicBezTo>
                <a:cubicBezTo>
                  <a:pt x="921" y="1201"/>
                  <a:pt x="936" y="1207"/>
                  <a:pt x="947" y="1218"/>
                </a:cubicBezTo>
                <a:close/>
                <a:moveTo>
                  <a:pt x="1022" y="1070"/>
                </a:moveTo>
                <a:cubicBezTo>
                  <a:pt x="1033" y="1081"/>
                  <a:pt x="1039" y="1097"/>
                  <a:pt x="1039" y="1113"/>
                </a:cubicBezTo>
                <a:cubicBezTo>
                  <a:pt x="1039" y="1146"/>
                  <a:pt x="1012" y="1173"/>
                  <a:pt x="979" y="1173"/>
                </a:cubicBezTo>
                <a:cubicBezTo>
                  <a:pt x="905" y="1173"/>
                  <a:pt x="905" y="1173"/>
                  <a:pt x="905" y="1173"/>
                </a:cubicBezTo>
                <a:cubicBezTo>
                  <a:pt x="682" y="1173"/>
                  <a:pt x="682" y="1173"/>
                  <a:pt x="682" y="1173"/>
                </a:cubicBezTo>
                <a:cubicBezTo>
                  <a:pt x="608" y="1173"/>
                  <a:pt x="608" y="1173"/>
                  <a:pt x="608" y="1173"/>
                </a:cubicBezTo>
                <a:cubicBezTo>
                  <a:pt x="591" y="1173"/>
                  <a:pt x="576" y="1167"/>
                  <a:pt x="565" y="1155"/>
                </a:cubicBezTo>
                <a:cubicBezTo>
                  <a:pt x="553" y="1144"/>
                  <a:pt x="547" y="1129"/>
                  <a:pt x="547" y="1113"/>
                </a:cubicBezTo>
                <a:cubicBezTo>
                  <a:pt x="547" y="1079"/>
                  <a:pt x="574" y="1052"/>
                  <a:pt x="608" y="1052"/>
                </a:cubicBezTo>
                <a:cubicBezTo>
                  <a:pt x="979" y="1052"/>
                  <a:pt x="979" y="1052"/>
                  <a:pt x="979" y="1052"/>
                </a:cubicBezTo>
                <a:cubicBezTo>
                  <a:pt x="995" y="1052"/>
                  <a:pt x="1010" y="1059"/>
                  <a:pt x="1022" y="1070"/>
                </a:cubicBezTo>
                <a:close/>
                <a:moveTo>
                  <a:pt x="979" y="1025"/>
                </a:moveTo>
                <a:cubicBezTo>
                  <a:pt x="608" y="1025"/>
                  <a:pt x="608" y="1025"/>
                  <a:pt x="608" y="1025"/>
                </a:cubicBezTo>
                <a:cubicBezTo>
                  <a:pt x="591" y="1025"/>
                  <a:pt x="576" y="1019"/>
                  <a:pt x="565" y="1007"/>
                </a:cubicBezTo>
                <a:cubicBezTo>
                  <a:pt x="553" y="995"/>
                  <a:pt x="547" y="980"/>
                  <a:pt x="547" y="964"/>
                </a:cubicBezTo>
                <a:cubicBezTo>
                  <a:pt x="547" y="931"/>
                  <a:pt x="574" y="904"/>
                  <a:pt x="608" y="904"/>
                </a:cubicBezTo>
                <a:cubicBezTo>
                  <a:pt x="682" y="904"/>
                  <a:pt x="682" y="904"/>
                  <a:pt x="682" y="904"/>
                </a:cubicBezTo>
                <a:cubicBezTo>
                  <a:pt x="930" y="904"/>
                  <a:pt x="930" y="904"/>
                  <a:pt x="930" y="904"/>
                </a:cubicBezTo>
                <a:cubicBezTo>
                  <a:pt x="979" y="904"/>
                  <a:pt x="979" y="904"/>
                  <a:pt x="979" y="904"/>
                </a:cubicBezTo>
                <a:cubicBezTo>
                  <a:pt x="995" y="904"/>
                  <a:pt x="1010" y="910"/>
                  <a:pt x="1022" y="921"/>
                </a:cubicBezTo>
                <a:cubicBezTo>
                  <a:pt x="1033" y="933"/>
                  <a:pt x="1039" y="948"/>
                  <a:pt x="1039" y="964"/>
                </a:cubicBezTo>
                <a:cubicBezTo>
                  <a:pt x="1039" y="998"/>
                  <a:pt x="1012" y="1025"/>
                  <a:pt x="979" y="1025"/>
                </a:cubicBezTo>
                <a:close/>
                <a:moveTo>
                  <a:pt x="515" y="620"/>
                </a:moveTo>
                <a:cubicBezTo>
                  <a:pt x="671" y="507"/>
                  <a:pt x="671" y="507"/>
                  <a:pt x="671" y="507"/>
                </a:cubicBezTo>
                <a:cubicBezTo>
                  <a:pt x="709" y="524"/>
                  <a:pt x="750" y="533"/>
                  <a:pt x="793" y="533"/>
                </a:cubicBezTo>
                <a:cubicBezTo>
                  <a:pt x="952" y="533"/>
                  <a:pt x="1081" y="413"/>
                  <a:pt x="1081" y="266"/>
                </a:cubicBezTo>
                <a:cubicBezTo>
                  <a:pt x="1081" y="120"/>
                  <a:pt x="952" y="0"/>
                  <a:pt x="793" y="0"/>
                </a:cubicBezTo>
                <a:cubicBezTo>
                  <a:pt x="635" y="0"/>
                  <a:pt x="506" y="120"/>
                  <a:pt x="506" y="266"/>
                </a:cubicBezTo>
                <a:cubicBezTo>
                  <a:pt x="506" y="323"/>
                  <a:pt x="525" y="377"/>
                  <a:pt x="561" y="423"/>
                </a:cubicBezTo>
                <a:lnTo>
                  <a:pt x="515" y="620"/>
                </a:lnTo>
                <a:close/>
                <a:moveTo>
                  <a:pt x="533" y="266"/>
                </a:moveTo>
                <a:cubicBezTo>
                  <a:pt x="533" y="135"/>
                  <a:pt x="650" y="27"/>
                  <a:pt x="793" y="27"/>
                </a:cubicBezTo>
                <a:cubicBezTo>
                  <a:pt x="937" y="27"/>
                  <a:pt x="1053" y="135"/>
                  <a:pt x="1053" y="266"/>
                </a:cubicBezTo>
                <a:cubicBezTo>
                  <a:pt x="1053" y="398"/>
                  <a:pt x="937" y="505"/>
                  <a:pt x="793" y="505"/>
                </a:cubicBezTo>
                <a:cubicBezTo>
                  <a:pt x="752" y="505"/>
                  <a:pt x="712" y="497"/>
                  <a:pt x="675" y="479"/>
                </a:cubicBezTo>
                <a:cubicBezTo>
                  <a:pt x="667" y="476"/>
                  <a:pt x="667" y="476"/>
                  <a:pt x="667" y="476"/>
                </a:cubicBezTo>
                <a:cubicBezTo>
                  <a:pt x="558" y="555"/>
                  <a:pt x="558" y="555"/>
                  <a:pt x="558" y="555"/>
                </a:cubicBezTo>
                <a:cubicBezTo>
                  <a:pt x="591" y="416"/>
                  <a:pt x="591" y="416"/>
                  <a:pt x="591" y="416"/>
                </a:cubicBezTo>
                <a:cubicBezTo>
                  <a:pt x="586" y="411"/>
                  <a:pt x="586" y="411"/>
                  <a:pt x="586" y="411"/>
                </a:cubicBezTo>
                <a:cubicBezTo>
                  <a:pt x="551" y="369"/>
                  <a:pt x="533" y="319"/>
                  <a:pt x="533" y="266"/>
                </a:cubicBezTo>
                <a:close/>
                <a:moveTo>
                  <a:pt x="935" y="197"/>
                </a:moveTo>
                <a:cubicBezTo>
                  <a:pt x="677" y="197"/>
                  <a:pt x="677" y="197"/>
                  <a:pt x="677" y="197"/>
                </a:cubicBezTo>
                <a:cubicBezTo>
                  <a:pt x="677" y="170"/>
                  <a:pt x="677" y="170"/>
                  <a:pt x="677" y="170"/>
                </a:cubicBezTo>
                <a:cubicBezTo>
                  <a:pt x="935" y="170"/>
                  <a:pt x="935" y="170"/>
                  <a:pt x="935" y="170"/>
                </a:cubicBezTo>
                <a:lnTo>
                  <a:pt x="935" y="197"/>
                </a:lnTo>
                <a:close/>
                <a:moveTo>
                  <a:pt x="935" y="276"/>
                </a:moveTo>
                <a:cubicBezTo>
                  <a:pt x="677" y="276"/>
                  <a:pt x="677" y="276"/>
                  <a:pt x="677" y="276"/>
                </a:cubicBezTo>
                <a:cubicBezTo>
                  <a:pt x="677" y="249"/>
                  <a:pt x="677" y="249"/>
                  <a:pt x="677" y="249"/>
                </a:cubicBezTo>
                <a:cubicBezTo>
                  <a:pt x="935" y="249"/>
                  <a:pt x="935" y="249"/>
                  <a:pt x="935" y="249"/>
                </a:cubicBezTo>
                <a:lnTo>
                  <a:pt x="935" y="276"/>
                </a:lnTo>
                <a:close/>
                <a:moveTo>
                  <a:pt x="935" y="356"/>
                </a:moveTo>
                <a:cubicBezTo>
                  <a:pt x="677" y="356"/>
                  <a:pt x="677" y="356"/>
                  <a:pt x="677" y="356"/>
                </a:cubicBezTo>
                <a:cubicBezTo>
                  <a:pt x="677" y="329"/>
                  <a:pt x="677" y="329"/>
                  <a:pt x="677" y="329"/>
                </a:cubicBezTo>
                <a:cubicBezTo>
                  <a:pt x="935" y="329"/>
                  <a:pt x="935" y="329"/>
                  <a:pt x="935" y="329"/>
                </a:cubicBezTo>
                <a:lnTo>
                  <a:pt x="935" y="3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8"/>
          <p:cNvSpPr>
            <a:spLocks noEditPoints="1"/>
          </p:cNvSpPr>
          <p:nvPr/>
        </p:nvSpPr>
        <p:spPr bwMode="auto">
          <a:xfrm>
            <a:off x="8764588" y="5937251"/>
            <a:ext cx="1852613" cy="1450975"/>
          </a:xfrm>
          <a:custGeom>
            <a:avLst/>
            <a:gdLst>
              <a:gd name="T0" fmla="*/ 155 w 1233"/>
              <a:gd name="T1" fmla="*/ 655 h 965"/>
              <a:gd name="T2" fmla="*/ 155 w 1233"/>
              <a:gd name="T3" fmla="*/ 965 h 965"/>
              <a:gd name="T4" fmla="*/ 1233 w 1233"/>
              <a:gd name="T5" fmla="*/ 810 h 965"/>
              <a:gd name="T6" fmla="*/ 1078 w 1233"/>
              <a:gd name="T7" fmla="*/ 939 h 965"/>
              <a:gd name="T8" fmla="*/ 26 w 1233"/>
              <a:gd name="T9" fmla="*/ 810 h 965"/>
              <a:gd name="T10" fmla="*/ 1078 w 1233"/>
              <a:gd name="T11" fmla="*/ 681 h 965"/>
              <a:gd name="T12" fmla="*/ 1078 w 1233"/>
              <a:gd name="T13" fmla="*/ 939 h 965"/>
              <a:gd name="T14" fmla="*/ 106 w 1233"/>
              <a:gd name="T15" fmla="*/ 810 h 965"/>
              <a:gd name="T16" fmla="*/ 274 w 1233"/>
              <a:gd name="T17" fmla="*/ 810 h 965"/>
              <a:gd name="T18" fmla="*/ 190 w 1233"/>
              <a:gd name="T19" fmla="*/ 868 h 965"/>
              <a:gd name="T20" fmla="*/ 190 w 1233"/>
              <a:gd name="T21" fmla="*/ 752 h 965"/>
              <a:gd name="T22" fmla="*/ 190 w 1233"/>
              <a:gd name="T23" fmla="*/ 868 h 965"/>
              <a:gd name="T24" fmla="*/ 319 w 1233"/>
              <a:gd name="T25" fmla="*/ 810 h 965"/>
              <a:gd name="T26" fmla="*/ 487 w 1233"/>
              <a:gd name="T27" fmla="*/ 810 h 965"/>
              <a:gd name="T28" fmla="*/ 403 w 1233"/>
              <a:gd name="T29" fmla="*/ 868 h 965"/>
              <a:gd name="T30" fmla="*/ 403 w 1233"/>
              <a:gd name="T31" fmla="*/ 752 h 965"/>
              <a:gd name="T32" fmla="*/ 403 w 1233"/>
              <a:gd name="T33" fmla="*/ 868 h 965"/>
              <a:gd name="T34" fmla="*/ 532 w 1233"/>
              <a:gd name="T35" fmla="*/ 810 h 965"/>
              <a:gd name="T36" fmla="*/ 700 w 1233"/>
              <a:gd name="T37" fmla="*/ 810 h 965"/>
              <a:gd name="T38" fmla="*/ 616 w 1233"/>
              <a:gd name="T39" fmla="*/ 868 h 965"/>
              <a:gd name="T40" fmla="*/ 616 w 1233"/>
              <a:gd name="T41" fmla="*/ 752 h 965"/>
              <a:gd name="T42" fmla="*/ 616 w 1233"/>
              <a:gd name="T43" fmla="*/ 868 h 965"/>
              <a:gd name="T44" fmla="*/ 745 w 1233"/>
              <a:gd name="T45" fmla="*/ 810 h 965"/>
              <a:gd name="T46" fmla="*/ 913 w 1233"/>
              <a:gd name="T47" fmla="*/ 810 h 965"/>
              <a:gd name="T48" fmla="*/ 829 w 1233"/>
              <a:gd name="T49" fmla="*/ 868 h 965"/>
              <a:gd name="T50" fmla="*/ 829 w 1233"/>
              <a:gd name="T51" fmla="*/ 752 h 965"/>
              <a:gd name="T52" fmla="*/ 829 w 1233"/>
              <a:gd name="T53" fmla="*/ 868 h 965"/>
              <a:gd name="T54" fmla="*/ 958 w 1233"/>
              <a:gd name="T55" fmla="*/ 810 h 965"/>
              <a:gd name="T56" fmla="*/ 1126 w 1233"/>
              <a:gd name="T57" fmla="*/ 810 h 965"/>
              <a:gd name="T58" fmla="*/ 1042 w 1233"/>
              <a:gd name="T59" fmla="*/ 868 h 965"/>
              <a:gd name="T60" fmla="*/ 1042 w 1233"/>
              <a:gd name="T61" fmla="*/ 752 h 965"/>
              <a:gd name="T62" fmla="*/ 1042 w 1233"/>
              <a:gd name="T63" fmla="*/ 868 h 965"/>
              <a:gd name="T64" fmla="*/ 964 w 1233"/>
              <a:gd name="T65" fmla="*/ 595 h 965"/>
              <a:gd name="T66" fmla="*/ 977 w 1233"/>
              <a:gd name="T67" fmla="*/ 13 h 965"/>
              <a:gd name="T68" fmla="*/ 711 w 1233"/>
              <a:gd name="T69" fmla="*/ 0 h 965"/>
              <a:gd name="T70" fmla="*/ 269 w 1233"/>
              <a:gd name="T71" fmla="*/ 0 h 965"/>
              <a:gd name="T72" fmla="*/ 256 w 1233"/>
              <a:gd name="T73" fmla="*/ 582 h 965"/>
              <a:gd name="T74" fmla="*/ 698 w 1233"/>
              <a:gd name="T75" fmla="*/ 26 h 965"/>
              <a:gd name="T76" fmla="*/ 623 w 1233"/>
              <a:gd name="T77" fmla="*/ 97 h 965"/>
              <a:gd name="T78" fmla="*/ 614 w 1233"/>
              <a:gd name="T79" fmla="*/ 93 h 965"/>
              <a:gd name="T80" fmla="*/ 535 w 1233"/>
              <a:gd name="T81" fmla="*/ 170 h 965"/>
              <a:gd name="T82" fmla="*/ 698 w 1233"/>
              <a:gd name="T83" fmla="*/ 26 h 965"/>
              <a:gd name="T84" fmla="*/ 509 w 1233"/>
              <a:gd name="T85" fmla="*/ 26 h 965"/>
              <a:gd name="T86" fmla="*/ 517 w 1233"/>
              <a:gd name="T87" fmla="*/ 215 h 965"/>
              <a:gd name="T88" fmla="*/ 531 w 1233"/>
              <a:gd name="T89" fmla="*/ 212 h 965"/>
              <a:gd name="T90" fmla="*/ 702 w 1233"/>
              <a:gd name="T91" fmla="*/ 212 h 965"/>
              <a:gd name="T92" fmla="*/ 724 w 1233"/>
              <a:gd name="T93" fmla="*/ 202 h 965"/>
              <a:gd name="T94" fmla="*/ 951 w 1233"/>
              <a:gd name="T95" fmla="*/ 26 h 965"/>
              <a:gd name="T96" fmla="*/ 282 w 1233"/>
              <a:gd name="T97" fmla="*/ 569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3" h="965">
                <a:moveTo>
                  <a:pt x="1078" y="655"/>
                </a:moveTo>
                <a:cubicBezTo>
                  <a:pt x="155" y="655"/>
                  <a:pt x="155" y="655"/>
                  <a:pt x="155" y="655"/>
                </a:cubicBezTo>
                <a:cubicBezTo>
                  <a:pt x="69" y="655"/>
                  <a:pt x="0" y="725"/>
                  <a:pt x="0" y="810"/>
                </a:cubicBezTo>
                <a:cubicBezTo>
                  <a:pt x="0" y="896"/>
                  <a:pt x="69" y="965"/>
                  <a:pt x="155" y="965"/>
                </a:cubicBezTo>
                <a:cubicBezTo>
                  <a:pt x="1078" y="965"/>
                  <a:pt x="1078" y="965"/>
                  <a:pt x="1078" y="965"/>
                </a:cubicBezTo>
                <a:cubicBezTo>
                  <a:pt x="1163" y="965"/>
                  <a:pt x="1233" y="896"/>
                  <a:pt x="1233" y="810"/>
                </a:cubicBezTo>
                <a:cubicBezTo>
                  <a:pt x="1233" y="725"/>
                  <a:pt x="1163" y="655"/>
                  <a:pt x="1078" y="655"/>
                </a:cubicBezTo>
                <a:close/>
                <a:moveTo>
                  <a:pt x="1078" y="939"/>
                </a:moveTo>
                <a:cubicBezTo>
                  <a:pt x="155" y="939"/>
                  <a:pt x="155" y="939"/>
                  <a:pt x="155" y="939"/>
                </a:cubicBezTo>
                <a:cubicBezTo>
                  <a:pt x="84" y="939"/>
                  <a:pt x="26" y="881"/>
                  <a:pt x="26" y="810"/>
                </a:cubicBezTo>
                <a:cubicBezTo>
                  <a:pt x="26" y="739"/>
                  <a:pt x="84" y="681"/>
                  <a:pt x="155" y="681"/>
                </a:cubicBezTo>
                <a:cubicBezTo>
                  <a:pt x="1078" y="681"/>
                  <a:pt x="1078" y="681"/>
                  <a:pt x="1078" y="681"/>
                </a:cubicBezTo>
                <a:cubicBezTo>
                  <a:pt x="1149" y="681"/>
                  <a:pt x="1207" y="739"/>
                  <a:pt x="1207" y="810"/>
                </a:cubicBezTo>
                <a:cubicBezTo>
                  <a:pt x="1207" y="881"/>
                  <a:pt x="1149" y="939"/>
                  <a:pt x="1078" y="939"/>
                </a:cubicBezTo>
                <a:close/>
                <a:moveTo>
                  <a:pt x="190" y="726"/>
                </a:moveTo>
                <a:cubicBezTo>
                  <a:pt x="144" y="726"/>
                  <a:pt x="106" y="764"/>
                  <a:pt x="106" y="810"/>
                </a:cubicBezTo>
                <a:cubicBezTo>
                  <a:pt x="106" y="857"/>
                  <a:pt x="144" y="894"/>
                  <a:pt x="190" y="894"/>
                </a:cubicBezTo>
                <a:cubicBezTo>
                  <a:pt x="237" y="894"/>
                  <a:pt x="274" y="857"/>
                  <a:pt x="274" y="810"/>
                </a:cubicBezTo>
                <a:cubicBezTo>
                  <a:pt x="274" y="764"/>
                  <a:pt x="237" y="726"/>
                  <a:pt x="190" y="726"/>
                </a:cubicBezTo>
                <a:close/>
                <a:moveTo>
                  <a:pt x="190" y="868"/>
                </a:moveTo>
                <a:cubicBezTo>
                  <a:pt x="158" y="868"/>
                  <a:pt x="132" y="842"/>
                  <a:pt x="132" y="810"/>
                </a:cubicBezTo>
                <a:cubicBezTo>
                  <a:pt x="132" y="778"/>
                  <a:pt x="158" y="752"/>
                  <a:pt x="190" y="752"/>
                </a:cubicBezTo>
                <a:cubicBezTo>
                  <a:pt x="222" y="752"/>
                  <a:pt x="248" y="778"/>
                  <a:pt x="248" y="810"/>
                </a:cubicBezTo>
                <a:cubicBezTo>
                  <a:pt x="248" y="842"/>
                  <a:pt x="222" y="868"/>
                  <a:pt x="190" y="868"/>
                </a:cubicBezTo>
                <a:close/>
                <a:moveTo>
                  <a:pt x="403" y="726"/>
                </a:moveTo>
                <a:cubicBezTo>
                  <a:pt x="357" y="726"/>
                  <a:pt x="319" y="764"/>
                  <a:pt x="319" y="810"/>
                </a:cubicBezTo>
                <a:cubicBezTo>
                  <a:pt x="319" y="857"/>
                  <a:pt x="357" y="894"/>
                  <a:pt x="403" y="894"/>
                </a:cubicBezTo>
                <a:cubicBezTo>
                  <a:pt x="450" y="894"/>
                  <a:pt x="487" y="857"/>
                  <a:pt x="487" y="810"/>
                </a:cubicBezTo>
                <a:cubicBezTo>
                  <a:pt x="487" y="764"/>
                  <a:pt x="450" y="726"/>
                  <a:pt x="403" y="726"/>
                </a:cubicBezTo>
                <a:close/>
                <a:moveTo>
                  <a:pt x="403" y="868"/>
                </a:moveTo>
                <a:cubicBezTo>
                  <a:pt x="371" y="868"/>
                  <a:pt x="345" y="842"/>
                  <a:pt x="345" y="810"/>
                </a:cubicBezTo>
                <a:cubicBezTo>
                  <a:pt x="345" y="778"/>
                  <a:pt x="371" y="752"/>
                  <a:pt x="403" y="752"/>
                </a:cubicBezTo>
                <a:cubicBezTo>
                  <a:pt x="435" y="752"/>
                  <a:pt x="461" y="778"/>
                  <a:pt x="461" y="810"/>
                </a:cubicBezTo>
                <a:cubicBezTo>
                  <a:pt x="461" y="842"/>
                  <a:pt x="435" y="868"/>
                  <a:pt x="403" y="868"/>
                </a:cubicBezTo>
                <a:close/>
                <a:moveTo>
                  <a:pt x="616" y="726"/>
                </a:moveTo>
                <a:cubicBezTo>
                  <a:pt x="570" y="726"/>
                  <a:pt x="532" y="764"/>
                  <a:pt x="532" y="810"/>
                </a:cubicBezTo>
                <a:cubicBezTo>
                  <a:pt x="532" y="857"/>
                  <a:pt x="570" y="894"/>
                  <a:pt x="616" y="894"/>
                </a:cubicBezTo>
                <a:cubicBezTo>
                  <a:pt x="663" y="894"/>
                  <a:pt x="700" y="857"/>
                  <a:pt x="700" y="810"/>
                </a:cubicBezTo>
                <a:cubicBezTo>
                  <a:pt x="700" y="764"/>
                  <a:pt x="663" y="726"/>
                  <a:pt x="616" y="726"/>
                </a:cubicBezTo>
                <a:close/>
                <a:moveTo>
                  <a:pt x="616" y="868"/>
                </a:moveTo>
                <a:cubicBezTo>
                  <a:pt x="584" y="868"/>
                  <a:pt x="558" y="842"/>
                  <a:pt x="558" y="810"/>
                </a:cubicBezTo>
                <a:cubicBezTo>
                  <a:pt x="558" y="778"/>
                  <a:pt x="584" y="752"/>
                  <a:pt x="616" y="752"/>
                </a:cubicBezTo>
                <a:cubicBezTo>
                  <a:pt x="648" y="752"/>
                  <a:pt x="674" y="778"/>
                  <a:pt x="674" y="810"/>
                </a:cubicBezTo>
                <a:cubicBezTo>
                  <a:pt x="674" y="842"/>
                  <a:pt x="648" y="868"/>
                  <a:pt x="616" y="868"/>
                </a:cubicBezTo>
                <a:close/>
                <a:moveTo>
                  <a:pt x="829" y="726"/>
                </a:moveTo>
                <a:cubicBezTo>
                  <a:pt x="783" y="726"/>
                  <a:pt x="745" y="764"/>
                  <a:pt x="745" y="810"/>
                </a:cubicBezTo>
                <a:cubicBezTo>
                  <a:pt x="745" y="857"/>
                  <a:pt x="783" y="894"/>
                  <a:pt x="829" y="894"/>
                </a:cubicBezTo>
                <a:cubicBezTo>
                  <a:pt x="876" y="894"/>
                  <a:pt x="913" y="857"/>
                  <a:pt x="913" y="810"/>
                </a:cubicBezTo>
                <a:cubicBezTo>
                  <a:pt x="913" y="764"/>
                  <a:pt x="876" y="726"/>
                  <a:pt x="829" y="726"/>
                </a:cubicBezTo>
                <a:close/>
                <a:moveTo>
                  <a:pt x="829" y="868"/>
                </a:moveTo>
                <a:cubicBezTo>
                  <a:pt x="797" y="868"/>
                  <a:pt x="771" y="842"/>
                  <a:pt x="771" y="810"/>
                </a:cubicBezTo>
                <a:cubicBezTo>
                  <a:pt x="771" y="778"/>
                  <a:pt x="797" y="752"/>
                  <a:pt x="829" y="752"/>
                </a:cubicBezTo>
                <a:cubicBezTo>
                  <a:pt x="861" y="752"/>
                  <a:pt x="887" y="778"/>
                  <a:pt x="887" y="810"/>
                </a:cubicBezTo>
                <a:cubicBezTo>
                  <a:pt x="887" y="842"/>
                  <a:pt x="861" y="868"/>
                  <a:pt x="829" y="868"/>
                </a:cubicBezTo>
                <a:close/>
                <a:moveTo>
                  <a:pt x="1042" y="726"/>
                </a:moveTo>
                <a:cubicBezTo>
                  <a:pt x="996" y="726"/>
                  <a:pt x="958" y="764"/>
                  <a:pt x="958" y="810"/>
                </a:cubicBezTo>
                <a:cubicBezTo>
                  <a:pt x="958" y="857"/>
                  <a:pt x="996" y="894"/>
                  <a:pt x="1042" y="894"/>
                </a:cubicBezTo>
                <a:cubicBezTo>
                  <a:pt x="1089" y="894"/>
                  <a:pt x="1126" y="857"/>
                  <a:pt x="1126" y="810"/>
                </a:cubicBezTo>
                <a:cubicBezTo>
                  <a:pt x="1126" y="764"/>
                  <a:pt x="1089" y="726"/>
                  <a:pt x="1042" y="726"/>
                </a:cubicBezTo>
                <a:close/>
                <a:moveTo>
                  <a:pt x="1042" y="868"/>
                </a:moveTo>
                <a:cubicBezTo>
                  <a:pt x="1010" y="868"/>
                  <a:pt x="984" y="842"/>
                  <a:pt x="984" y="810"/>
                </a:cubicBezTo>
                <a:cubicBezTo>
                  <a:pt x="984" y="778"/>
                  <a:pt x="1010" y="752"/>
                  <a:pt x="1042" y="752"/>
                </a:cubicBezTo>
                <a:cubicBezTo>
                  <a:pt x="1074" y="752"/>
                  <a:pt x="1100" y="778"/>
                  <a:pt x="1100" y="810"/>
                </a:cubicBezTo>
                <a:cubicBezTo>
                  <a:pt x="1100" y="842"/>
                  <a:pt x="1074" y="868"/>
                  <a:pt x="1042" y="868"/>
                </a:cubicBezTo>
                <a:close/>
                <a:moveTo>
                  <a:pt x="269" y="595"/>
                </a:moveTo>
                <a:cubicBezTo>
                  <a:pt x="964" y="595"/>
                  <a:pt x="964" y="595"/>
                  <a:pt x="964" y="595"/>
                </a:cubicBezTo>
                <a:cubicBezTo>
                  <a:pt x="971" y="595"/>
                  <a:pt x="977" y="589"/>
                  <a:pt x="977" y="582"/>
                </a:cubicBezTo>
                <a:cubicBezTo>
                  <a:pt x="977" y="13"/>
                  <a:pt x="977" y="13"/>
                  <a:pt x="977" y="13"/>
                </a:cubicBezTo>
                <a:cubicBezTo>
                  <a:pt x="977" y="6"/>
                  <a:pt x="971" y="0"/>
                  <a:pt x="964" y="0"/>
                </a:cubicBezTo>
                <a:cubicBezTo>
                  <a:pt x="711" y="0"/>
                  <a:pt x="711" y="0"/>
                  <a:pt x="711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269" y="0"/>
                  <a:pt x="269" y="0"/>
                  <a:pt x="269" y="0"/>
                </a:cubicBezTo>
                <a:cubicBezTo>
                  <a:pt x="262" y="0"/>
                  <a:pt x="256" y="6"/>
                  <a:pt x="256" y="13"/>
                </a:cubicBezTo>
                <a:cubicBezTo>
                  <a:pt x="256" y="582"/>
                  <a:pt x="256" y="582"/>
                  <a:pt x="256" y="582"/>
                </a:cubicBezTo>
                <a:cubicBezTo>
                  <a:pt x="256" y="589"/>
                  <a:pt x="262" y="595"/>
                  <a:pt x="269" y="595"/>
                </a:cubicBezTo>
                <a:close/>
                <a:moveTo>
                  <a:pt x="698" y="26"/>
                </a:moveTo>
                <a:cubicBezTo>
                  <a:pt x="698" y="171"/>
                  <a:pt x="698" y="171"/>
                  <a:pt x="698" y="171"/>
                </a:cubicBezTo>
                <a:cubicBezTo>
                  <a:pt x="623" y="97"/>
                  <a:pt x="623" y="97"/>
                  <a:pt x="623" y="97"/>
                </a:cubicBezTo>
                <a:cubicBezTo>
                  <a:pt x="621" y="94"/>
                  <a:pt x="618" y="93"/>
                  <a:pt x="614" y="93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0" y="93"/>
                  <a:pt x="607" y="94"/>
                  <a:pt x="605" y="97"/>
                </a:cubicBezTo>
                <a:cubicBezTo>
                  <a:pt x="535" y="170"/>
                  <a:pt x="535" y="170"/>
                  <a:pt x="535" y="170"/>
                </a:cubicBezTo>
                <a:cubicBezTo>
                  <a:pt x="535" y="26"/>
                  <a:pt x="535" y="26"/>
                  <a:pt x="535" y="26"/>
                </a:cubicBezTo>
                <a:lnTo>
                  <a:pt x="698" y="26"/>
                </a:lnTo>
                <a:close/>
                <a:moveTo>
                  <a:pt x="282" y="26"/>
                </a:moveTo>
                <a:cubicBezTo>
                  <a:pt x="509" y="26"/>
                  <a:pt x="509" y="26"/>
                  <a:pt x="509" y="26"/>
                </a:cubicBezTo>
                <a:cubicBezTo>
                  <a:pt x="509" y="202"/>
                  <a:pt x="509" y="202"/>
                  <a:pt x="509" y="202"/>
                </a:cubicBezTo>
                <a:cubicBezTo>
                  <a:pt x="509" y="208"/>
                  <a:pt x="512" y="213"/>
                  <a:pt x="517" y="215"/>
                </a:cubicBezTo>
                <a:cubicBezTo>
                  <a:pt x="518" y="215"/>
                  <a:pt x="520" y="216"/>
                  <a:pt x="522" y="216"/>
                </a:cubicBezTo>
                <a:cubicBezTo>
                  <a:pt x="525" y="216"/>
                  <a:pt x="528" y="214"/>
                  <a:pt x="531" y="212"/>
                </a:cubicBezTo>
                <a:cubicBezTo>
                  <a:pt x="614" y="125"/>
                  <a:pt x="614" y="125"/>
                  <a:pt x="614" y="125"/>
                </a:cubicBezTo>
                <a:cubicBezTo>
                  <a:pt x="702" y="212"/>
                  <a:pt x="702" y="212"/>
                  <a:pt x="702" y="212"/>
                </a:cubicBezTo>
                <a:cubicBezTo>
                  <a:pt x="706" y="215"/>
                  <a:pt x="711" y="217"/>
                  <a:pt x="716" y="215"/>
                </a:cubicBezTo>
                <a:cubicBezTo>
                  <a:pt x="721" y="212"/>
                  <a:pt x="724" y="208"/>
                  <a:pt x="724" y="202"/>
                </a:cubicBezTo>
                <a:cubicBezTo>
                  <a:pt x="724" y="26"/>
                  <a:pt x="724" y="26"/>
                  <a:pt x="724" y="26"/>
                </a:cubicBezTo>
                <a:cubicBezTo>
                  <a:pt x="951" y="26"/>
                  <a:pt x="951" y="26"/>
                  <a:pt x="951" y="26"/>
                </a:cubicBezTo>
                <a:cubicBezTo>
                  <a:pt x="951" y="569"/>
                  <a:pt x="951" y="569"/>
                  <a:pt x="951" y="569"/>
                </a:cubicBezTo>
                <a:cubicBezTo>
                  <a:pt x="282" y="569"/>
                  <a:pt x="282" y="569"/>
                  <a:pt x="282" y="569"/>
                </a:cubicBezTo>
                <a:lnTo>
                  <a:pt x="282" y="2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6"/>
          <p:cNvSpPr>
            <a:spLocks noEditPoints="1"/>
          </p:cNvSpPr>
          <p:nvPr/>
        </p:nvSpPr>
        <p:spPr bwMode="auto">
          <a:xfrm>
            <a:off x="13679489" y="5879278"/>
            <a:ext cx="1827212" cy="1810988"/>
          </a:xfrm>
          <a:custGeom>
            <a:avLst/>
            <a:gdLst>
              <a:gd name="T0" fmla="*/ 1141 w 2252"/>
              <a:gd name="T1" fmla="*/ 1884 h 2233"/>
              <a:gd name="T2" fmla="*/ 1169 w 2252"/>
              <a:gd name="T3" fmla="*/ 2142 h 2233"/>
              <a:gd name="T4" fmla="*/ 1281 w 2252"/>
              <a:gd name="T5" fmla="*/ 1945 h 2233"/>
              <a:gd name="T6" fmla="*/ 1169 w 2252"/>
              <a:gd name="T7" fmla="*/ 2094 h 2233"/>
              <a:gd name="T8" fmla="*/ 1152 w 2252"/>
              <a:gd name="T9" fmla="*/ 1930 h 2233"/>
              <a:gd name="T10" fmla="*/ 1235 w 2252"/>
              <a:gd name="T11" fmla="*/ 1963 h 2233"/>
              <a:gd name="T12" fmla="*/ 1252 w 2252"/>
              <a:gd name="T13" fmla="*/ 2011 h 2233"/>
              <a:gd name="T14" fmla="*/ 1031 w 2252"/>
              <a:gd name="T15" fmla="*/ 1026 h 2233"/>
              <a:gd name="T16" fmla="*/ 951 w 2252"/>
              <a:gd name="T17" fmla="*/ 1070 h 2233"/>
              <a:gd name="T18" fmla="*/ 1266 w 2252"/>
              <a:gd name="T19" fmla="*/ 1788 h 2233"/>
              <a:gd name="T20" fmla="*/ 1297 w 2252"/>
              <a:gd name="T21" fmla="*/ 1800 h 2233"/>
              <a:gd name="T22" fmla="*/ 2010 w 2252"/>
              <a:gd name="T23" fmla="*/ 1472 h 2233"/>
              <a:gd name="T24" fmla="*/ 1695 w 2252"/>
              <a:gd name="T25" fmla="*/ 754 h 2233"/>
              <a:gd name="T26" fmla="*/ 1595 w 2252"/>
              <a:gd name="T27" fmla="*/ 773 h 2233"/>
              <a:gd name="T28" fmla="*/ 1358 w 2252"/>
              <a:gd name="T29" fmla="*/ 261 h 2233"/>
              <a:gd name="T30" fmla="*/ 1079 w 2252"/>
              <a:gd name="T31" fmla="*/ 378 h 2233"/>
              <a:gd name="T32" fmla="*/ 979 w 2252"/>
              <a:gd name="T33" fmla="*/ 424 h 2233"/>
              <a:gd name="T34" fmla="*/ 807 w 2252"/>
              <a:gd name="T35" fmla="*/ 527 h 2233"/>
              <a:gd name="T36" fmla="*/ 1446 w 2252"/>
              <a:gd name="T37" fmla="*/ 892 h 2233"/>
              <a:gd name="T38" fmla="*/ 1396 w 2252"/>
              <a:gd name="T39" fmla="*/ 1049 h 2233"/>
              <a:gd name="T40" fmla="*/ 1298 w 2252"/>
              <a:gd name="T41" fmla="*/ 1168 h 2233"/>
              <a:gd name="T42" fmla="*/ 1446 w 2252"/>
              <a:gd name="T43" fmla="*/ 892 h 2233"/>
              <a:gd name="T44" fmla="*/ 1299 w 2252"/>
              <a:gd name="T45" fmla="*/ 1746 h 2233"/>
              <a:gd name="T46" fmla="*/ 1176 w 2252"/>
              <a:gd name="T47" fmla="*/ 1014 h 2233"/>
              <a:gd name="T48" fmla="*/ 1291 w 2252"/>
              <a:gd name="T49" fmla="*/ 1240 h 2233"/>
              <a:gd name="T50" fmla="*/ 1313 w 2252"/>
              <a:gd name="T51" fmla="*/ 1230 h 2233"/>
              <a:gd name="T52" fmla="*/ 1561 w 2252"/>
              <a:gd name="T53" fmla="*/ 1119 h 2233"/>
              <a:gd name="T54" fmla="*/ 1585 w 2252"/>
              <a:gd name="T55" fmla="*/ 1085 h 2233"/>
              <a:gd name="T56" fmla="*/ 1661 w 2252"/>
              <a:gd name="T57" fmla="*/ 796 h 2233"/>
              <a:gd name="T58" fmla="*/ 1099 w 2252"/>
              <a:gd name="T59" fmla="*/ 422 h 2233"/>
              <a:gd name="T60" fmla="*/ 1229 w 2252"/>
              <a:gd name="T61" fmla="*/ 502 h 2233"/>
              <a:gd name="T62" fmla="*/ 1120 w 2252"/>
              <a:gd name="T63" fmla="*/ 504 h 2233"/>
              <a:gd name="T64" fmla="*/ 1020 w 2252"/>
              <a:gd name="T65" fmla="*/ 457 h 2233"/>
              <a:gd name="T66" fmla="*/ 976 w 2252"/>
              <a:gd name="T67" fmla="*/ 477 h 2233"/>
              <a:gd name="T68" fmla="*/ 1065 w 2252"/>
              <a:gd name="T69" fmla="*/ 644 h 2233"/>
              <a:gd name="T70" fmla="*/ 1086 w 2252"/>
              <a:gd name="T71" fmla="*/ 634 h 2233"/>
              <a:gd name="T72" fmla="*/ 1266 w 2252"/>
              <a:gd name="T73" fmla="*/ 553 h 2233"/>
              <a:gd name="T74" fmla="*/ 1290 w 2252"/>
              <a:gd name="T75" fmla="*/ 520 h 2233"/>
              <a:gd name="T76" fmla="*/ 1337 w 2252"/>
              <a:gd name="T77" fmla="*/ 315 h 2233"/>
              <a:gd name="T78" fmla="*/ 1075 w 2252"/>
              <a:gd name="T79" fmla="*/ 1006 h 2233"/>
              <a:gd name="T80" fmla="*/ 976 w 2252"/>
              <a:gd name="T81" fmla="*/ 477 h 2233"/>
              <a:gd name="T82" fmla="*/ 2215 w 2252"/>
              <a:gd name="T83" fmla="*/ 1487 h 2233"/>
              <a:gd name="T84" fmla="*/ 1169 w 2252"/>
              <a:gd name="T85" fmla="*/ 1790 h 2233"/>
              <a:gd name="T86" fmla="*/ 434 w 2252"/>
              <a:gd name="T87" fmla="*/ 166 h 2233"/>
              <a:gd name="T88" fmla="*/ 35 w 2252"/>
              <a:gd name="T89" fmla="*/ 5 h 2233"/>
              <a:gd name="T90" fmla="*/ 18 w 2252"/>
              <a:gd name="T91" fmla="*/ 50 h 2233"/>
              <a:gd name="T92" fmla="*/ 1096 w 2252"/>
              <a:gd name="T93" fmla="*/ 1803 h 2233"/>
              <a:gd name="T94" fmla="*/ 1169 w 2252"/>
              <a:gd name="T95" fmla="*/ 2233 h 2233"/>
              <a:gd name="T96" fmla="*/ 1371 w 2252"/>
              <a:gd name="T97" fmla="*/ 1921 h 2233"/>
              <a:gd name="T98" fmla="*/ 2247 w 2252"/>
              <a:gd name="T99" fmla="*/ 1499 h 2233"/>
              <a:gd name="T100" fmla="*/ 996 w 2252"/>
              <a:gd name="T101" fmla="*/ 2011 h 2233"/>
              <a:gd name="T102" fmla="*/ 1135 w 2252"/>
              <a:gd name="T103" fmla="*/ 1842 h 2233"/>
              <a:gd name="T104" fmla="*/ 1319 w 2252"/>
              <a:gd name="T105" fmla="*/ 1925 h 2233"/>
              <a:gd name="T106" fmla="*/ 1322 w 2252"/>
              <a:gd name="T107" fmla="*/ 1929 h 2233"/>
              <a:gd name="T108" fmla="*/ 1169 w 2252"/>
              <a:gd name="T109" fmla="*/ 2185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52" h="2233">
                <a:moveTo>
                  <a:pt x="1273" y="1934"/>
                </a:moveTo>
                <a:cubicBezTo>
                  <a:pt x="1246" y="1895"/>
                  <a:pt x="1194" y="1872"/>
                  <a:pt x="1141" y="1884"/>
                </a:cubicBezTo>
                <a:cubicBezTo>
                  <a:pt x="1082" y="1897"/>
                  <a:pt x="1039" y="1950"/>
                  <a:pt x="1039" y="2011"/>
                </a:cubicBezTo>
                <a:cubicBezTo>
                  <a:pt x="1039" y="2083"/>
                  <a:pt x="1097" y="2142"/>
                  <a:pt x="1169" y="2142"/>
                </a:cubicBezTo>
                <a:cubicBezTo>
                  <a:pt x="1241" y="2142"/>
                  <a:pt x="1299" y="2083"/>
                  <a:pt x="1299" y="2011"/>
                </a:cubicBezTo>
                <a:cubicBezTo>
                  <a:pt x="1299" y="1986"/>
                  <a:pt x="1292" y="1962"/>
                  <a:pt x="1281" y="1945"/>
                </a:cubicBezTo>
                <a:cubicBezTo>
                  <a:pt x="1278" y="1940"/>
                  <a:pt x="1275" y="1936"/>
                  <a:pt x="1273" y="1934"/>
                </a:cubicBezTo>
                <a:close/>
                <a:moveTo>
                  <a:pt x="1169" y="2094"/>
                </a:moveTo>
                <a:cubicBezTo>
                  <a:pt x="1124" y="2094"/>
                  <a:pt x="1087" y="2057"/>
                  <a:pt x="1087" y="2011"/>
                </a:cubicBezTo>
                <a:cubicBezTo>
                  <a:pt x="1087" y="1973"/>
                  <a:pt x="1114" y="1939"/>
                  <a:pt x="1152" y="1930"/>
                </a:cubicBezTo>
                <a:cubicBezTo>
                  <a:pt x="1157" y="1929"/>
                  <a:pt x="1162" y="1929"/>
                  <a:pt x="1169" y="1929"/>
                </a:cubicBezTo>
                <a:cubicBezTo>
                  <a:pt x="1195" y="1929"/>
                  <a:pt x="1220" y="1941"/>
                  <a:pt x="1235" y="1963"/>
                </a:cubicBezTo>
                <a:cubicBezTo>
                  <a:pt x="1239" y="1969"/>
                  <a:pt x="1239" y="1969"/>
                  <a:pt x="1239" y="1969"/>
                </a:cubicBezTo>
                <a:cubicBezTo>
                  <a:pt x="1247" y="1981"/>
                  <a:pt x="1252" y="1996"/>
                  <a:pt x="1252" y="2011"/>
                </a:cubicBezTo>
                <a:cubicBezTo>
                  <a:pt x="1252" y="2057"/>
                  <a:pt x="1215" y="2094"/>
                  <a:pt x="1169" y="2094"/>
                </a:cubicBezTo>
                <a:close/>
                <a:moveTo>
                  <a:pt x="1031" y="1026"/>
                </a:moveTo>
                <a:cubicBezTo>
                  <a:pt x="963" y="1056"/>
                  <a:pt x="963" y="1056"/>
                  <a:pt x="963" y="1056"/>
                </a:cubicBezTo>
                <a:cubicBezTo>
                  <a:pt x="957" y="1059"/>
                  <a:pt x="953" y="1064"/>
                  <a:pt x="951" y="1070"/>
                </a:cubicBezTo>
                <a:cubicBezTo>
                  <a:pt x="948" y="1076"/>
                  <a:pt x="949" y="1082"/>
                  <a:pt x="951" y="1088"/>
                </a:cubicBezTo>
                <a:cubicBezTo>
                  <a:pt x="1266" y="1788"/>
                  <a:pt x="1266" y="1788"/>
                  <a:pt x="1266" y="1788"/>
                </a:cubicBezTo>
                <a:cubicBezTo>
                  <a:pt x="1270" y="1797"/>
                  <a:pt x="1278" y="1802"/>
                  <a:pt x="1287" y="1802"/>
                </a:cubicBezTo>
                <a:cubicBezTo>
                  <a:pt x="1291" y="1802"/>
                  <a:pt x="1294" y="1801"/>
                  <a:pt x="1297" y="1800"/>
                </a:cubicBezTo>
                <a:cubicBezTo>
                  <a:pt x="1997" y="1486"/>
                  <a:pt x="1997" y="1486"/>
                  <a:pt x="1997" y="1486"/>
                </a:cubicBezTo>
                <a:cubicBezTo>
                  <a:pt x="2003" y="1483"/>
                  <a:pt x="2007" y="1478"/>
                  <a:pt x="2010" y="1472"/>
                </a:cubicBezTo>
                <a:cubicBezTo>
                  <a:pt x="2012" y="1466"/>
                  <a:pt x="2012" y="1460"/>
                  <a:pt x="2009" y="1454"/>
                </a:cubicBezTo>
                <a:cubicBezTo>
                  <a:pt x="1695" y="754"/>
                  <a:pt x="1695" y="754"/>
                  <a:pt x="1695" y="754"/>
                </a:cubicBezTo>
                <a:cubicBezTo>
                  <a:pt x="1689" y="742"/>
                  <a:pt x="1675" y="737"/>
                  <a:pt x="1663" y="742"/>
                </a:cubicBezTo>
                <a:cubicBezTo>
                  <a:pt x="1595" y="773"/>
                  <a:pt x="1595" y="773"/>
                  <a:pt x="1595" y="773"/>
                </a:cubicBezTo>
                <a:cubicBezTo>
                  <a:pt x="1371" y="274"/>
                  <a:pt x="1371" y="274"/>
                  <a:pt x="1371" y="274"/>
                </a:cubicBezTo>
                <a:cubicBezTo>
                  <a:pt x="1368" y="268"/>
                  <a:pt x="1364" y="263"/>
                  <a:pt x="1358" y="261"/>
                </a:cubicBezTo>
                <a:cubicBezTo>
                  <a:pt x="1352" y="259"/>
                  <a:pt x="1345" y="259"/>
                  <a:pt x="1339" y="262"/>
                </a:cubicBezTo>
                <a:cubicBezTo>
                  <a:pt x="1079" y="378"/>
                  <a:pt x="1079" y="378"/>
                  <a:pt x="1079" y="378"/>
                </a:cubicBezTo>
                <a:cubicBezTo>
                  <a:pt x="979" y="424"/>
                  <a:pt x="979" y="424"/>
                  <a:pt x="979" y="424"/>
                </a:cubicBezTo>
                <a:cubicBezTo>
                  <a:pt x="979" y="424"/>
                  <a:pt x="979" y="424"/>
                  <a:pt x="979" y="424"/>
                </a:cubicBezTo>
                <a:cubicBezTo>
                  <a:pt x="819" y="495"/>
                  <a:pt x="819" y="495"/>
                  <a:pt x="819" y="495"/>
                </a:cubicBezTo>
                <a:cubicBezTo>
                  <a:pt x="807" y="501"/>
                  <a:pt x="802" y="515"/>
                  <a:pt x="807" y="527"/>
                </a:cubicBezTo>
                <a:lnTo>
                  <a:pt x="1031" y="1026"/>
                </a:lnTo>
                <a:close/>
                <a:moveTo>
                  <a:pt x="1446" y="892"/>
                </a:moveTo>
                <a:cubicBezTo>
                  <a:pt x="1524" y="1066"/>
                  <a:pt x="1524" y="1066"/>
                  <a:pt x="1524" y="1066"/>
                </a:cubicBezTo>
                <a:cubicBezTo>
                  <a:pt x="1396" y="1049"/>
                  <a:pt x="1396" y="1049"/>
                  <a:pt x="1396" y="1049"/>
                </a:cubicBezTo>
                <a:cubicBezTo>
                  <a:pt x="1387" y="1048"/>
                  <a:pt x="1378" y="1052"/>
                  <a:pt x="1373" y="1060"/>
                </a:cubicBezTo>
                <a:cubicBezTo>
                  <a:pt x="1298" y="1168"/>
                  <a:pt x="1298" y="1168"/>
                  <a:pt x="1298" y="1168"/>
                </a:cubicBezTo>
                <a:cubicBezTo>
                  <a:pt x="1220" y="994"/>
                  <a:pt x="1220" y="994"/>
                  <a:pt x="1220" y="994"/>
                </a:cubicBezTo>
                <a:lnTo>
                  <a:pt x="1446" y="892"/>
                </a:lnTo>
                <a:close/>
                <a:moveTo>
                  <a:pt x="1955" y="1452"/>
                </a:moveTo>
                <a:cubicBezTo>
                  <a:pt x="1299" y="1746"/>
                  <a:pt x="1299" y="1746"/>
                  <a:pt x="1299" y="1746"/>
                </a:cubicBezTo>
                <a:cubicBezTo>
                  <a:pt x="1005" y="1090"/>
                  <a:pt x="1005" y="1090"/>
                  <a:pt x="1005" y="1090"/>
                </a:cubicBezTo>
                <a:cubicBezTo>
                  <a:pt x="1176" y="1014"/>
                  <a:pt x="1176" y="1014"/>
                  <a:pt x="1176" y="1014"/>
                </a:cubicBezTo>
                <a:cubicBezTo>
                  <a:pt x="1271" y="1226"/>
                  <a:pt x="1271" y="1226"/>
                  <a:pt x="1271" y="1226"/>
                </a:cubicBezTo>
                <a:cubicBezTo>
                  <a:pt x="1275" y="1234"/>
                  <a:pt x="1282" y="1240"/>
                  <a:pt x="1291" y="1240"/>
                </a:cubicBezTo>
                <a:cubicBezTo>
                  <a:pt x="1292" y="1240"/>
                  <a:pt x="1292" y="1240"/>
                  <a:pt x="1293" y="1240"/>
                </a:cubicBezTo>
                <a:cubicBezTo>
                  <a:pt x="1301" y="1240"/>
                  <a:pt x="1308" y="1237"/>
                  <a:pt x="1313" y="1230"/>
                </a:cubicBezTo>
                <a:cubicBezTo>
                  <a:pt x="1404" y="1099"/>
                  <a:pt x="1404" y="1099"/>
                  <a:pt x="1404" y="1099"/>
                </a:cubicBezTo>
                <a:cubicBezTo>
                  <a:pt x="1561" y="1119"/>
                  <a:pt x="1561" y="1119"/>
                  <a:pt x="1561" y="1119"/>
                </a:cubicBezTo>
                <a:cubicBezTo>
                  <a:pt x="1569" y="1120"/>
                  <a:pt x="1578" y="1116"/>
                  <a:pt x="1583" y="1109"/>
                </a:cubicBezTo>
                <a:cubicBezTo>
                  <a:pt x="1588" y="1102"/>
                  <a:pt x="1589" y="1093"/>
                  <a:pt x="1585" y="1085"/>
                </a:cubicBezTo>
                <a:cubicBezTo>
                  <a:pt x="1490" y="873"/>
                  <a:pt x="1490" y="873"/>
                  <a:pt x="1490" y="873"/>
                </a:cubicBezTo>
                <a:cubicBezTo>
                  <a:pt x="1661" y="796"/>
                  <a:pt x="1661" y="796"/>
                  <a:pt x="1661" y="796"/>
                </a:cubicBezTo>
                <a:lnTo>
                  <a:pt x="1955" y="1452"/>
                </a:lnTo>
                <a:close/>
                <a:moveTo>
                  <a:pt x="1099" y="422"/>
                </a:moveTo>
                <a:cubicBezTo>
                  <a:pt x="1177" y="387"/>
                  <a:pt x="1177" y="387"/>
                  <a:pt x="1177" y="387"/>
                </a:cubicBezTo>
                <a:cubicBezTo>
                  <a:pt x="1229" y="502"/>
                  <a:pt x="1229" y="502"/>
                  <a:pt x="1229" y="502"/>
                </a:cubicBezTo>
                <a:cubicBezTo>
                  <a:pt x="1141" y="494"/>
                  <a:pt x="1141" y="494"/>
                  <a:pt x="1141" y="494"/>
                </a:cubicBezTo>
                <a:cubicBezTo>
                  <a:pt x="1132" y="493"/>
                  <a:pt x="1125" y="497"/>
                  <a:pt x="1120" y="504"/>
                </a:cubicBezTo>
                <a:cubicBezTo>
                  <a:pt x="1072" y="572"/>
                  <a:pt x="1072" y="572"/>
                  <a:pt x="1072" y="572"/>
                </a:cubicBezTo>
                <a:cubicBezTo>
                  <a:pt x="1020" y="457"/>
                  <a:pt x="1020" y="457"/>
                  <a:pt x="1020" y="457"/>
                </a:cubicBezTo>
                <a:lnTo>
                  <a:pt x="1099" y="422"/>
                </a:lnTo>
                <a:close/>
                <a:moveTo>
                  <a:pt x="976" y="477"/>
                </a:moveTo>
                <a:cubicBezTo>
                  <a:pt x="1045" y="630"/>
                  <a:pt x="1045" y="630"/>
                  <a:pt x="1045" y="630"/>
                </a:cubicBezTo>
                <a:cubicBezTo>
                  <a:pt x="1049" y="637"/>
                  <a:pt x="1056" y="643"/>
                  <a:pt x="1065" y="644"/>
                </a:cubicBezTo>
                <a:cubicBezTo>
                  <a:pt x="1065" y="644"/>
                  <a:pt x="1066" y="644"/>
                  <a:pt x="1067" y="644"/>
                </a:cubicBezTo>
                <a:cubicBezTo>
                  <a:pt x="1075" y="644"/>
                  <a:pt x="1082" y="640"/>
                  <a:pt x="1086" y="634"/>
                </a:cubicBezTo>
                <a:cubicBezTo>
                  <a:pt x="1151" y="543"/>
                  <a:pt x="1151" y="543"/>
                  <a:pt x="1151" y="543"/>
                </a:cubicBezTo>
                <a:cubicBezTo>
                  <a:pt x="1266" y="553"/>
                  <a:pt x="1266" y="553"/>
                  <a:pt x="1266" y="553"/>
                </a:cubicBezTo>
                <a:cubicBezTo>
                  <a:pt x="1274" y="554"/>
                  <a:pt x="1282" y="550"/>
                  <a:pt x="1287" y="543"/>
                </a:cubicBezTo>
                <a:cubicBezTo>
                  <a:pt x="1292" y="537"/>
                  <a:pt x="1293" y="527"/>
                  <a:pt x="1290" y="520"/>
                </a:cubicBezTo>
                <a:cubicBezTo>
                  <a:pt x="1221" y="367"/>
                  <a:pt x="1221" y="367"/>
                  <a:pt x="1221" y="367"/>
                </a:cubicBezTo>
                <a:cubicBezTo>
                  <a:pt x="1337" y="315"/>
                  <a:pt x="1337" y="315"/>
                  <a:pt x="1337" y="315"/>
                </a:cubicBezTo>
                <a:cubicBezTo>
                  <a:pt x="1551" y="792"/>
                  <a:pt x="1551" y="792"/>
                  <a:pt x="1551" y="792"/>
                </a:cubicBezTo>
                <a:cubicBezTo>
                  <a:pt x="1075" y="1006"/>
                  <a:pt x="1075" y="1006"/>
                  <a:pt x="1075" y="1006"/>
                </a:cubicBezTo>
                <a:cubicBezTo>
                  <a:pt x="861" y="529"/>
                  <a:pt x="861" y="529"/>
                  <a:pt x="861" y="529"/>
                </a:cubicBezTo>
                <a:lnTo>
                  <a:pt x="976" y="477"/>
                </a:lnTo>
                <a:close/>
                <a:moveTo>
                  <a:pt x="2247" y="1499"/>
                </a:moveTo>
                <a:cubicBezTo>
                  <a:pt x="2242" y="1487"/>
                  <a:pt x="2227" y="1482"/>
                  <a:pt x="2215" y="1487"/>
                </a:cubicBezTo>
                <a:cubicBezTo>
                  <a:pt x="1346" y="1880"/>
                  <a:pt x="1346" y="1880"/>
                  <a:pt x="1346" y="1880"/>
                </a:cubicBezTo>
                <a:cubicBezTo>
                  <a:pt x="1305" y="1824"/>
                  <a:pt x="1239" y="1790"/>
                  <a:pt x="1169" y="1790"/>
                </a:cubicBezTo>
                <a:cubicBezTo>
                  <a:pt x="1160" y="1790"/>
                  <a:pt x="1152" y="1792"/>
                  <a:pt x="1144" y="1793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2" y="160"/>
                  <a:pt x="427" y="155"/>
                  <a:pt x="421" y="153"/>
                </a:cubicBezTo>
                <a:cubicBezTo>
                  <a:pt x="35" y="5"/>
                  <a:pt x="35" y="5"/>
                  <a:pt x="35" y="5"/>
                </a:cubicBezTo>
                <a:cubicBezTo>
                  <a:pt x="23" y="0"/>
                  <a:pt x="9" y="7"/>
                  <a:pt x="4" y="19"/>
                </a:cubicBezTo>
                <a:cubicBezTo>
                  <a:pt x="0" y="31"/>
                  <a:pt x="6" y="45"/>
                  <a:pt x="18" y="50"/>
                </a:cubicBezTo>
                <a:cubicBezTo>
                  <a:pt x="394" y="194"/>
                  <a:pt x="394" y="194"/>
                  <a:pt x="394" y="194"/>
                </a:cubicBezTo>
                <a:cubicBezTo>
                  <a:pt x="1096" y="1803"/>
                  <a:pt x="1096" y="1803"/>
                  <a:pt x="1096" y="1803"/>
                </a:cubicBezTo>
                <a:cubicBezTo>
                  <a:pt x="1007" y="1834"/>
                  <a:pt x="948" y="1916"/>
                  <a:pt x="948" y="2011"/>
                </a:cubicBezTo>
                <a:cubicBezTo>
                  <a:pt x="948" y="2133"/>
                  <a:pt x="1047" y="2233"/>
                  <a:pt x="1169" y="2233"/>
                </a:cubicBezTo>
                <a:cubicBezTo>
                  <a:pt x="1291" y="2233"/>
                  <a:pt x="1391" y="2133"/>
                  <a:pt x="1391" y="2011"/>
                </a:cubicBezTo>
                <a:cubicBezTo>
                  <a:pt x="1391" y="1980"/>
                  <a:pt x="1384" y="1950"/>
                  <a:pt x="1371" y="1921"/>
                </a:cubicBezTo>
                <a:cubicBezTo>
                  <a:pt x="2235" y="1531"/>
                  <a:pt x="2235" y="1531"/>
                  <a:pt x="2235" y="1531"/>
                </a:cubicBezTo>
                <a:cubicBezTo>
                  <a:pt x="2247" y="1526"/>
                  <a:pt x="2252" y="1511"/>
                  <a:pt x="2247" y="1499"/>
                </a:cubicBezTo>
                <a:close/>
                <a:moveTo>
                  <a:pt x="1169" y="2185"/>
                </a:moveTo>
                <a:cubicBezTo>
                  <a:pt x="1073" y="2185"/>
                  <a:pt x="996" y="2107"/>
                  <a:pt x="996" y="2011"/>
                </a:cubicBezTo>
                <a:cubicBezTo>
                  <a:pt x="996" y="1935"/>
                  <a:pt x="1044" y="1869"/>
                  <a:pt x="1117" y="1846"/>
                </a:cubicBezTo>
                <a:cubicBezTo>
                  <a:pt x="1123" y="1844"/>
                  <a:pt x="1128" y="1843"/>
                  <a:pt x="1135" y="1842"/>
                </a:cubicBezTo>
                <a:cubicBezTo>
                  <a:pt x="1146" y="1839"/>
                  <a:pt x="1157" y="1838"/>
                  <a:pt x="1169" y="1838"/>
                </a:cubicBezTo>
                <a:cubicBezTo>
                  <a:pt x="1229" y="1838"/>
                  <a:pt x="1286" y="1870"/>
                  <a:pt x="1319" y="1925"/>
                </a:cubicBezTo>
                <a:cubicBezTo>
                  <a:pt x="1320" y="1926"/>
                  <a:pt x="1320" y="1927"/>
                  <a:pt x="1321" y="1928"/>
                </a:cubicBezTo>
                <a:cubicBezTo>
                  <a:pt x="1321" y="1929"/>
                  <a:pt x="1321" y="1929"/>
                  <a:pt x="1322" y="1929"/>
                </a:cubicBezTo>
                <a:cubicBezTo>
                  <a:pt x="1335" y="1954"/>
                  <a:pt x="1343" y="1983"/>
                  <a:pt x="1343" y="2011"/>
                </a:cubicBezTo>
                <a:cubicBezTo>
                  <a:pt x="1343" y="2107"/>
                  <a:pt x="1265" y="2185"/>
                  <a:pt x="1169" y="21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0"/>
          <p:cNvSpPr>
            <a:spLocks noEditPoints="1"/>
          </p:cNvSpPr>
          <p:nvPr/>
        </p:nvSpPr>
        <p:spPr bwMode="auto">
          <a:xfrm>
            <a:off x="18546763" y="6210300"/>
            <a:ext cx="2319337" cy="1147763"/>
          </a:xfrm>
          <a:custGeom>
            <a:avLst/>
            <a:gdLst>
              <a:gd name="T0" fmla="*/ 3096 w 3099"/>
              <a:gd name="T1" fmla="*/ 556 h 1531"/>
              <a:gd name="T2" fmla="*/ 2328 w 3099"/>
              <a:gd name="T3" fmla="*/ 28 h 1531"/>
              <a:gd name="T4" fmla="*/ 840 w 3099"/>
              <a:gd name="T5" fmla="*/ 184 h 1531"/>
              <a:gd name="T6" fmla="*/ 1195 w 3099"/>
              <a:gd name="T7" fmla="*/ 1345 h 1531"/>
              <a:gd name="T8" fmla="*/ 2300 w 3099"/>
              <a:gd name="T9" fmla="*/ 1345 h 1531"/>
              <a:gd name="T10" fmla="*/ 2916 w 3099"/>
              <a:gd name="T11" fmla="*/ 1345 h 1531"/>
              <a:gd name="T12" fmla="*/ 3096 w 3099"/>
              <a:gd name="T13" fmla="*/ 742 h 1531"/>
              <a:gd name="T14" fmla="*/ 3038 w 3099"/>
              <a:gd name="T15" fmla="*/ 701 h 1531"/>
              <a:gd name="T16" fmla="*/ 2807 w 3099"/>
              <a:gd name="T17" fmla="*/ 325 h 1531"/>
              <a:gd name="T18" fmla="*/ 2412 w 3099"/>
              <a:gd name="T19" fmla="*/ 701 h 1531"/>
              <a:gd name="T20" fmla="*/ 2412 w 3099"/>
              <a:gd name="T21" fmla="*/ 325 h 1531"/>
              <a:gd name="T22" fmla="*/ 2271 w 3099"/>
              <a:gd name="T23" fmla="*/ 57 h 1531"/>
              <a:gd name="T24" fmla="*/ 1664 w 3099"/>
              <a:gd name="T25" fmla="*/ 1287 h 1531"/>
              <a:gd name="T26" fmla="*/ 1651 w 3099"/>
              <a:gd name="T27" fmla="*/ 1218 h 1531"/>
              <a:gd name="T28" fmla="*/ 1623 w 3099"/>
              <a:gd name="T29" fmla="*/ 1159 h 1531"/>
              <a:gd name="T30" fmla="*/ 1574 w 3099"/>
              <a:gd name="T31" fmla="*/ 1108 h 1531"/>
              <a:gd name="T32" fmla="*/ 1518 w 3099"/>
              <a:gd name="T33" fmla="*/ 1074 h 1531"/>
              <a:gd name="T34" fmla="*/ 1427 w 3099"/>
              <a:gd name="T35" fmla="*/ 1055 h 1531"/>
              <a:gd name="T36" fmla="*/ 1335 w 3099"/>
              <a:gd name="T37" fmla="*/ 1074 h 1531"/>
              <a:gd name="T38" fmla="*/ 1279 w 3099"/>
              <a:gd name="T39" fmla="*/ 1108 h 1531"/>
              <a:gd name="T40" fmla="*/ 1230 w 3099"/>
              <a:gd name="T41" fmla="*/ 1159 h 1531"/>
              <a:gd name="T42" fmla="*/ 1202 w 3099"/>
              <a:gd name="T43" fmla="*/ 1218 h 1531"/>
              <a:gd name="T44" fmla="*/ 1189 w 3099"/>
              <a:gd name="T45" fmla="*/ 1287 h 1531"/>
              <a:gd name="T46" fmla="*/ 1427 w 3099"/>
              <a:gd name="T47" fmla="*/ 1474 h 1531"/>
              <a:gd name="T48" fmla="*/ 1427 w 3099"/>
              <a:gd name="T49" fmla="*/ 1112 h 1531"/>
              <a:gd name="T50" fmla="*/ 1427 w 3099"/>
              <a:gd name="T51" fmla="*/ 1474 h 1531"/>
              <a:gd name="T52" fmla="*/ 2504 w 3099"/>
              <a:gd name="T53" fmla="*/ 1293 h 1531"/>
              <a:gd name="T54" fmla="*/ 2865 w 3099"/>
              <a:gd name="T55" fmla="*/ 1313 h 1531"/>
              <a:gd name="T56" fmla="*/ 2920 w 3099"/>
              <a:gd name="T57" fmla="*/ 1264 h 1531"/>
              <a:gd name="T58" fmla="*/ 2903 w 3099"/>
              <a:gd name="T59" fmla="*/ 1199 h 1531"/>
              <a:gd name="T60" fmla="*/ 2865 w 3099"/>
              <a:gd name="T61" fmla="*/ 1140 h 1531"/>
              <a:gd name="T62" fmla="*/ 2817 w 3099"/>
              <a:gd name="T63" fmla="*/ 1096 h 1531"/>
              <a:gd name="T64" fmla="*/ 2748 w 3099"/>
              <a:gd name="T65" fmla="*/ 1065 h 1531"/>
              <a:gd name="T66" fmla="*/ 2637 w 3099"/>
              <a:gd name="T67" fmla="*/ 1060 h 1531"/>
              <a:gd name="T68" fmla="*/ 2576 w 3099"/>
              <a:gd name="T69" fmla="*/ 1083 h 1531"/>
              <a:gd name="T70" fmla="*/ 2518 w 3099"/>
              <a:gd name="T71" fmla="*/ 1124 h 1531"/>
              <a:gd name="T72" fmla="*/ 2479 w 3099"/>
              <a:gd name="T73" fmla="*/ 1177 h 1531"/>
              <a:gd name="T74" fmla="*/ 2452 w 3099"/>
              <a:gd name="T75" fmla="*/ 1243 h 1531"/>
              <a:gd name="T76" fmla="*/ 2328 w 3099"/>
              <a:gd name="T77" fmla="*/ 1287 h 1531"/>
              <a:gd name="T78" fmla="*/ 2441 w 3099"/>
              <a:gd name="T79" fmla="*/ 760 h 1531"/>
              <a:gd name="T80" fmla="*/ 3038 w 3099"/>
              <a:gd name="T81" fmla="*/ 1287 h 1531"/>
              <a:gd name="T82" fmla="*/ 703 w 3099"/>
              <a:gd name="T83" fmla="*/ 688 h 1531"/>
              <a:gd name="T84" fmla="*/ 28 w 3099"/>
              <a:gd name="T85" fmla="*/ 631 h 1531"/>
              <a:gd name="T86" fmla="*/ 732 w 3099"/>
              <a:gd name="T87" fmla="*/ 424 h 1531"/>
              <a:gd name="T88" fmla="*/ 279 w 3099"/>
              <a:gd name="T89" fmla="*/ 424 h 1531"/>
              <a:gd name="T90" fmla="*/ 732 w 3099"/>
              <a:gd name="T91" fmla="*/ 424 h 1531"/>
              <a:gd name="T92" fmla="*/ 308 w 3099"/>
              <a:gd name="T93" fmla="*/ 924 h 1531"/>
              <a:gd name="T94" fmla="*/ 703 w 3099"/>
              <a:gd name="T95" fmla="*/ 867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9" h="1531">
                <a:moveTo>
                  <a:pt x="3099" y="729"/>
                </a:moveTo>
                <a:cubicBezTo>
                  <a:pt x="3099" y="725"/>
                  <a:pt x="3097" y="721"/>
                  <a:pt x="3096" y="717"/>
                </a:cubicBezTo>
                <a:cubicBezTo>
                  <a:pt x="3096" y="556"/>
                  <a:pt x="3096" y="556"/>
                  <a:pt x="3096" y="556"/>
                </a:cubicBezTo>
                <a:cubicBezTo>
                  <a:pt x="3096" y="397"/>
                  <a:pt x="2966" y="268"/>
                  <a:pt x="2807" y="268"/>
                </a:cubicBezTo>
                <a:cubicBezTo>
                  <a:pt x="2328" y="268"/>
                  <a:pt x="2328" y="268"/>
                  <a:pt x="2328" y="268"/>
                </a:cubicBezTo>
                <a:cubicBezTo>
                  <a:pt x="2328" y="28"/>
                  <a:pt x="2328" y="28"/>
                  <a:pt x="2328" y="28"/>
                </a:cubicBezTo>
                <a:cubicBezTo>
                  <a:pt x="2328" y="13"/>
                  <a:pt x="2316" y="0"/>
                  <a:pt x="2300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922" y="0"/>
                  <a:pt x="840" y="83"/>
                  <a:pt x="840" y="184"/>
                </a:cubicBezTo>
                <a:cubicBezTo>
                  <a:pt x="840" y="1316"/>
                  <a:pt x="840" y="1316"/>
                  <a:pt x="840" y="1316"/>
                </a:cubicBezTo>
                <a:cubicBezTo>
                  <a:pt x="840" y="1332"/>
                  <a:pt x="852" y="1345"/>
                  <a:pt x="868" y="1345"/>
                </a:cubicBezTo>
                <a:cubicBezTo>
                  <a:pt x="1195" y="1345"/>
                  <a:pt x="1195" y="1345"/>
                  <a:pt x="1195" y="1345"/>
                </a:cubicBezTo>
                <a:cubicBezTo>
                  <a:pt x="1219" y="1452"/>
                  <a:pt x="1314" y="1531"/>
                  <a:pt x="1427" y="1531"/>
                </a:cubicBezTo>
                <a:cubicBezTo>
                  <a:pt x="1539" y="1531"/>
                  <a:pt x="1634" y="1453"/>
                  <a:pt x="1658" y="1345"/>
                </a:cubicBezTo>
                <a:cubicBezTo>
                  <a:pt x="2300" y="1345"/>
                  <a:pt x="2300" y="1345"/>
                  <a:pt x="2300" y="1345"/>
                </a:cubicBezTo>
                <a:cubicBezTo>
                  <a:pt x="2453" y="1345"/>
                  <a:pt x="2453" y="1345"/>
                  <a:pt x="2453" y="1345"/>
                </a:cubicBezTo>
                <a:cubicBezTo>
                  <a:pt x="2477" y="1452"/>
                  <a:pt x="2572" y="1531"/>
                  <a:pt x="2685" y="1531"/>
                </a:cubicBezTo>
                <a:cubicBezTo>
                  <a:pt x="2797" y="1531"/>
                  <a:pt x="2892" y="1453"/>
                  <a:pt x="2916" y="1345"/>
                </a:cubicBezTo>
                <a:cubicBezTo>
                  <a:pt x="3067" y="1345"/>
                  <a:pt x="3067" y="1345"/>
                  <a:pt x="3067" y="1345"/>
                </a:cubicBezTo>
                <a:cubicBezTo>
                  <a:pt x="3083" y="1345"/>
                  <a:pt x="3096" y="1332"/>
                  <a:pt x="3096" y="1316"/>
                </a:cubicBezTo>
                <a:cubicBezTo>
                  <a:pt x="3096" y="742"/>
                  <a:pt x="3096" y="742"/>
                  <a:pt x="3096" y="742"/>
                </a:cubicBezTo>
                <a:cubicBezTo>
                  <a:pt x="3097" y="738"/>
                  <a:pt x="3099" y="734"/>
                  <a:pt x="3099" y="729"/>
                </a:cubicBezTo>
                <a:close/>
                <a:moveTo>
                  <a:pt x="3038" y="556"/>
                </a:moveTo>
                <a:cubicBezTo>
                  <a:pt x="3038" y="701"/>
                  <a:pt x="3038" y="701"/>
                  <a:pt x="3038" y="701"/>
                </a:cubicBezTo>
                <a:cubicBezTo>
                  <a:pt x="2469" y="701"/>
                  <a:pt x="2469" y="701"/>
                  <a:pt x="2469" y="701"/>
                </a:cubicBezTo>
                <a:cubicBezTo>
                  <a:pt x="2469" y="325"/>
                  <a:pt x="2469" y="325"/>
                  <a:pt x="2469" y="325"/>
                </a:cubicBezTo>
                <a:cubicBezTo>
                  <a:pt x="2807" y="325"/>
                  <a:pt x="2807" y="325"/>
                  <a:pt x="2807" y="325"/>
                </a:cubicBezTo>
                <a:cubicBezTo>
                  <a:pt x="2935" y="325"/>
                  <a:pt x="3038" y="429"/>
                  <a:pt x="3038" y="556"/>
                </a:cubicBezTo>
                <a:close/>
                <a:moveTo>
                  <a:pt x="2412" y="325"/>
                </a:moveTo>
                <a:cubicBezTo>
                  <a:pt x="2412" y="701"/>
                  <a:pt x="2412" y="701"/>
                  <a:pt x="2412" y="701"/>
                </a:cubicBezTo>
                <a:cubicBezTo>
                  <a:pt x="2328" y="701"/>
                  <a:pt x="2328" y="701"/>
                  <a:pt x="2328" y="701"/>
                </a:cubicBezTo>
                <a:cubicBezTo>
                  <a:pt x="2328" y="325"/>
                  <a:pt x="2328" y="325"/>
                  <a:pt x="2328" y="325"/>
                </a:cubicBezTo>
                <a:lnTo>
                  <a:pt x="2412" y="325"/>
                </a:lnTo>
                <a:close/>
                <a:moveTo>
                  <a:pt x="897" y="184"/>
                </a:moveTo>
                <a:cubicBezTo>
                  <a:pt x="897" y="114"/>
                  <a:pt x="954" y="57"/>
                  <a:pt x="1024" y="57"/>
                </a:cubicBezTo>
                <a:cubicBezTo>
                  <a:pt x="2271" y="57"/>
                  <a:pt x="2271" y="57"/>
                  <a:pt x="2271" y="57"/>
                </a:cubicBezTo>
                <a:cubicBezTo>
                  <a:pt x="2271" y="296"/>
                  <a:pt x="2271" y="296"/>
                  <a:pt x="2271" y="296"/>
                </a:cubicBezTo>
                <a:cubicBezTo>
                  <a:pt x="2271" y="1287"/>
                  <a:pt x="2271" y="1287"/>
                  <a:pt x="2271" y="1287"/>
                </a:cubicBezTo>
                <a:cubicBezTo>
                  <a:pt x="1664" y="1287"/>
                  <a:pt x="1664" y="1287"/>
                  <a:pt x="1664" y="1287"/>
                </a:cubicBezTo>
                <a:cubicBezTo>
                  <a:pt x="1664" y="1279"/>
                  <a:pt x="1663" y="1272"/>
                  <a:pt x="1662" y="1264"/>
                </a:cubicBezTo>
                <a:cubicBezTo>
                  <a:pt x="1661" y="1257"/>
                  <a:pt x="1660" y="1250"/>
                  <a:pt x="1659" y="1243"/>
                </a:cubicBezTo>
                <a:cubicBezTo>
                  <a:pt x="1657" y="1235"/>
                  <a:pt x="1654" y="1227"/>
                  <a:pt x="1651" y="1218"/>
                </a:cubicBezTo>
                <a:cubicBezTo>
                  <a:pt x="1649" y="1212"/>
                  <a:pt x="1648" y="1205"/>
                  <a:pt x="1645" y="1199"/>
                </a:cubicBezTo>
                <a:cubicBezTo>
                  <a:pt x="1641" y="1191"/>
                  <a:pt x="1637" y="1184"/>
                  <a:pt x="1633" y="1177"/>
                </a:cubicBezTo>
                <a:cubicBezTo>
                  <a:pt x="1629" y="1171"/>
                  <a:pt x="1627" y="1165"/>
                  <a:pt x="1623" y="1159"/>
                </a:cubicBezTo>
                <a:cubicBezTo>
                  <a:pt x="1618" y="1152"/>
                  <a:pt x="1612" y="1146"/>
                  <a:pt x="1607" y="1140"/>
                </a:cubicBezTo>
                <a:cubicBezTo>
                  <a:pt x="1602" y="1135"/>
                  <a:pt x="1599" y="1129"/>
                  <a:pt x="1594" y="1124"/>
                </a:cubicBezTo>
                <a:cubicBezTo>
                  <a:pt x="1588" y="1118"/>
                  <a:pt x="1581" y="1113"/>
                  <a:pt x="1574" y="1108"/>
                </a:cubicBezTo>
                <a:cubicBezTo>
                  <a:pt x="1569" y="1104"/>
                  <a:pt x="1564" y="1099"/>
                  <a:pt x="1559" y="1096"/>
                </a:cubicBezTo>
                <a:cubicBezTo>
                  <a:pt x="1551" y="1091"/>
                  <a:pt x="1543" y="1087"/>
                  <a:pt x="1535" y="1083"/>
                </a:cubicBezTo>
                <a:cubicBezTo>
                  <a:pt x="1530" y="1080"/>
                  <a:pt x="1524" y="1076"/>
                  <a:pt x="1518" y="1074"/>
                </a:cubicBezTo>
                <a:cubicBezTo>
                  <a:pt x="1509" y="1070"/>
                  <a:pt x="1500" y="1068"/>
                  <a:pt x="1490" y="1065"/>
                </a:cubicBezTo>
                <a:cubicBezTo>
                  <a:pt x="1485" y="1063"/>
                  <a:pt x="1480" y="1061"/>
                  <a:pt x="1474" y="1060"/>
                </a:cubicBezTo>
                <a:cubicBezTo>
                  <a:pt x="1459" y="1057"/>
                  <a:pt x="1443" y="1055"/>
                  <a:pt x="1427" y="1055"/>
                </a:cubicBezTo>
                <a:cubicBezTo>
                  <a:pt x="1410" y="1055"/>
                  <a:pt x="1394" y="1057"/>
                  <a:pt x="1379" y="1060"/>
                </a:cubicBezTo>
                <a:cubicBezTo>
                  <a:pt x="1374" y="1061"/>
                  <a:pt x="1369" y="1063"/>
                  <a:pt x="1363" y="1065"/>
                </a:cubicBezTo>
                <a:cubicBezTo>
                  <a:pt x="1354" y="1068"/>
                  <a:pt x="1344" y="1070"/>
                  <a:pt x="1335" y="1074"/>
                </a:cubicBezTo>
                <a:cubicBezTo>
                  <a:pt x="1329" y="1076"/>
                  <a:pt x="1324" y="1080"/>
                  <a:pt x="1318" y="1083"/>
                </a:cubicBezTo>
                <a:cubicBezTo>
                  <a:pt x="1310" y="1087"/>
                  <a:pt x="1302" y="1091"/>
                  <a:pt x="1295" y="1096"/>
                </a:cubicBezTo>
                <a:cubicBezTo>
                  <a:pt x="1289" y="1099"/>
                  <a:pt x="1284" y="1104"/>
                  <a:pt x="1279" y="1108"/>
                </a:cubicBezTo>
                <a:cubicBezTo>
                  <a:pt x="1273" y="1113"/>
                  <a:pt x="1266" y="1118"/>
                  <a:pt x="1260" y="1124"/>
                </a:cubicBezTo>
                <a:cubicBezTo>
                  <a:pt x="1255" y="1129"/>
                  <a:pt x="1251" y="1135"/>
                  <a:pt x="1246" y="1140"/>
                </a:cubicBezTo>
                <a:cubicBezTo>
                  <a:pt x="1241" y="1146"/>
                  <a:pt x="1235" y="1152"/>
                  <a:pt x="1230" y="1159"/>
                </a:cubicBezTo>
                <a:cubicBezTo>
                  <a:pt x="1227" y="1165"/>
                  <a:pt x="1224" y="1171"/>
                  <a:pt x="1220" y="1177"/>
                </a:cubicBezTo>
                <a:cubicBezTo>
                  <a:pt x="1216" y="1184"/>
                  <a:pt x="1212" y="1191"/>
                  <a:pt x="1208" y="1199"/>
                </a:cubicBezTo>
                <a:cubicBezTo>
                  <a:pt x="1206" y="1205"/>
                  <a:pt x="1204" y="1212"/>
                  <a:pt x="1202" y="1218"/>
                </a:cubicBezTo>
                <a:cubicBezTo>
                  <a:pt x="1199" y="1227"/>
                  <a:pt x="1196" y="1235"/>
                  <a:pt x="1194" y="1243"/>
                </a:cubicBezTo>
                <a:cubicBezTo>
                  <a:pt x="1193" y="1250"/>
                  <a:pt x="1193" y="1257"/>
                  <a:pt x="1192" y="1264"/>
                </a:cubicBezTo>
                <a:cubicBezTo>
                  <a:pt x="1191" y="1272"/>
                  <a:pt x="1189" y="1279"/>
                  <a:pt x="1189" y="1287"/>
                </a:cubicBezTo>
                <a:cubicBezTo>
                  <a:pt x="897" y="1287"/>
                  <a:pt x="897" y="1287"/>
                  <a:pt x="897" y="1287"/>
                </a:cubicBezTo>
                <a:lnTo>
                  <a:pt x="897" y="184"/>
                </a:lnTo>
                <a:close/>
                <a:moveTo>
                  <a:pt x="1427" y="1474"/>
                </a:moveTo>
                <a:cubicBezTo>
                  <a:pt x="1334" y="1474"/>
                  <a:pt x="1257" y="1405"/>
                  <a:pt x="1247" y="1314"/>
                </a:cubicBezTo>
                <a:cubicBezTo>
                  <a:pt x="1246" y="1307"/>
                  <a:pt x="1246" y="1300"/>
                  <a:pt x="1246" y="1293"/>
                </a:cubicBezTo>
                <a:cubicBezTo>
                  <a:pt x="1246" y="1194"/>
                  <a:pt x="1327" y="1112"/>
                  <a:pt x="1427" y="1112"/>
                </a:cubicBezTo>
                <a:cubicBezTo>
                  <a:pt x="1526" y="1112"/>
                  <a:pt x="1607" y="1194"/>
                  <a:pt x="1607" y="1293"/>
                </a:cubicBezTo>
                <a:cubicBezTo>
                  <a:pt x="1607" y="1300"/>
                  <a:pt x="1607" y="1307"/>
                  <a:pt x="1606" y="1313"/>
                </a:cubicBezTo>
                <a:cubicBezTo>
                  <a:pt x="1596" y="1405"/>
                  <a:pt x="1519" y="1474"/>
                  <a:pt x="1427" y="1474"/>
                </a:cubicBezTo>
                <a:close/>
                <a:moveTo>
                  <a:pt x="2685" y="1474"/>
                </a:moveTo>
                <a:cubicBezTo>
                  <a:pt x="2592" y="1474"/>
                  <a:pt x="2515" y="1405"/>
                  <a:pt x="2505" y="1314"/>
                </a:cubicBezTo>
                <a:cubicBezTo>
                  <a:pt x="2504" y="1307"/>
                  <a:pt x="2504" y="1300"/>
                  <a:pt x="2504" y="1293"/>
                </a:cubicBezTo>
                <a:cubicBezTo>
                  <a:pt x="2504" y="1194"/>
                  <a:pt x="2585" y="1112"/>
                  <a:pt x="2685" y="1112"/>
                </a:cubicBezTo>
                <a:cubicBezTo>
                  <a:pt x="2784" y="1112"/>
                  <a:pt x="2865" y="1194"/>
                  <a:pt x="2865" y="1293"/>
                </a:cubicBezTo>
                <a:cubicBezTo>
                  <a:pt x="2865" y="1300"/>
                  <a:pt x="2865" y="1307"/>
                  <a:pt x="2865" y="1313"/>
                </a:cubicBezTo>
                <a:cubicBezTo>
                  <a:pt x="2854" y="1405"/>
                  <a:pt x="2777" y="1474"/>
                  <a:pt x="2685" y="1474"/>
                </a:cubicBezTo>
                <a:close/>
                <a:moveTo>
                  <a:pt x="2923" y="1287"/>
                </a:moveTo>
                <a:cubicBezTo>
                  <a:pt x="2922" y="1279"/>
                  <a:pt x="2921" y="1272"/>
                  <a:pt x="2920" y="1264"/>
                </a:cubicBezTo>
                <a:cubicBezTo>
                  <a:pt x="2919" y="1257"/>
                  <a:pt x="2918" y="1250"/>
                  <a:pt x="2917" y="1243"/>
                </a:cubicBezTo>
                <a:cubicBezTo>
                  <a:pt x="2915" y="1235"/>
                  <a:pt x="2912" y="1227"/>
                  <a:pt x="2909" y="1218"/>
                </a:cubicBezTo>
                <a:cubicBezTo>
                  <a:pt x="2907" y="1212"/>
                  <a:pt x="2906" y="1205"/>
                  <a:pt x="2903" y="1199"/>
                </a:cubicBezTo>
                <a:cubicBezTo>
                  <a:pt x="2900" y="1191"/>
                  <a:pt x="2895" y="1184"/>
                  <a:pt x="2891" y="1177"/>
                </a:cubicBezTo>
                <a:cubicBezTo>
                  <a:pt x="2887" y="1171"/>
                  <a:pt x="2885" y="1165"/>
                  <a:pt x="2881" y="1159"/>
                </a:cubicBezTo>
                <a:cubicBezTo>
                  <a:pt x="2876" y="1152"/>
                  <a:pt x="2870" y="1146"/>
                  <a:pt x="2865" y="1140"/>
                </a:cubicBezTo>
                <a:cubicBezTo>
                  <a:pt x="2860" y="1135"/>
                  <a:pt x="2857" y="1129"/>
                  <a:pt x="2852" y="1124"/>
                </a:cubicBezTo>
                <a:cubicBezTo>
                  <a:pt x="2846" y="1118"/>
                  <a:pt x="2839" y="1113"/>
                  <a:pt x="2832" y="1108"/>
                </a:cubicBezTo>
                <a:cubicBezTo>
                  <a:pt x="2827" y="1104"/>
                  <a:pt x="2822" y="1099"/>
                  <a:pt x="2817" y="1096"/>
                </a:cubicBezTo>
                <a:cubicBezTo>
                  <a:pt x="2809" y="1091"/>
                  <a:pt x="2801" y="1087"/>
                  <a:pt x="2793" y="1083"/>
                </a:cubicBezTo>
                <a:cubicBezTo>
                  <a:pt x="2788" y="1080"/>
                  <a:pt x="2782" y="1076"/>
                  <a:pt x="2777" y="1074"/>
                </a:cubicBezTo>
                <a:cubicBezTo>
                  <a:pt x="2767" y="1070"/>
                  <a:pt x="2758" y="1068"/>
                  <a:pt x="2748" y="1065"/>
                </a:cubicBezTo>
                <a:cubicBezTo>
                  <a:pt x="2743" y="1063"/>
                  <a:pt x="2738" y="1061"/>
                  <a:pt x="2732" y="1060"/>
                </a:cubicBezTo>
                <a:cubicBezTo>
                  <a:pt x="2717" y="1057"/>
                  <a:pt x="2701" y="1055"/>
                  <a:pt x="2685" y="1055"/>
                </a:cubicBezTo>
                <a:cubicBezTo>
                  <a:pt x="2668" y="1055"/>
                  <a:pt x="2653" y="1057"/>
                  <a:pt x="2637" y="1060"/>
                </a:cubicBezTo>
                <a:cubicBezTo>
                  <a:pt x="2632" y="1061"/>
                  <a:pt x="2627" y="1063"/>
                  <a:pt x="2621" y="1065"/>
                </a:cubicBezTo>
                <a:cubicBezTo>
                  <a:pt x="2612" y="1068"/>
                  <a:pt x="2602" y="1070"/>
                  <a:pt x="2593" y="1074"/>
                </a:cubicBezTo>
                <a:cubicBezTo>
                  <a:pt x="2587" y="1076"/>
                  <a:pt x="2582" y="1080"/>
                  <a:pt x="2576" y="1083"/>
                </a:cubicBezTo>
                <a:cubicBezTo>
                  <a:pt x="2568" y="1087"/>
                  <a:pt x="2560" y="1091"/>
                  <a:pt x="2553" y="1096"/>
                </a:cubicBezTo>
                <a:cubicBezTo>
                  <a:pt x="2547" y="1099"/>
                  <a:pt x="2542" y="1104"/>
                  <a:pt x="2537" y="1108"/>
                </a:cubicBezTo>
                <a:cubicBezTo>
                  <a:pt x="2530" y="1113"/>
                  <a:pt x="2524" y="1118"/>
                  <a:pt x="2518" y="1124"/>
                </a:cubicBezTo>
                <a:cubicBezTo>
                  <a:pt x="2513" y="1129"/>
                  <a:pt x="2509" y="1135"/>
                  <a:pt x="2504" y="1140"/>
                </a:cubicBezTo>
                <a:cubicBezTo>
                  <a:pt x="2499" y="1146"/>
                  <a:pt x="2493" y="1152"/>
                  <a:pt x="2489" y="1159"/>
                </a:cubicBezTo>
                <a:cubicBezTo>
                  <a:pt x="2485" y="1165"/>
                  <a:pt x="2482" y="1171"/>
                  <a:pt x="2479" y="1177"/>
                </a:cubicBezTo>
                <a:cubicBezTo>
                  <a:pt x="2474" y="1184"/>
                  <a:pt x="2470" y="1191"/>
                  <a:pt x="2466" y="1199"/>
                </a:cubicBezTo>
                <a:cubicBezTo>
                  <a:pt x="2464" y="1205"/>
                  <a:pt x="2462" y="1212"/>
                  <a:pt x="2460" y="1218"/>
                </a:cubicBezTo>
                <a:cubicBezTo>
                  <a:pt x="2457" y="1227"/>
                  <a:pt x="2454" y="1235"/>
                  <a:pt x="2452" y="1243"/>
                </a:cubicBezTo>
                <a:cubicBezTo>
                  <a:pt x="2451" y="1250"/>
                  <a:pt x="2451" y="1257"/>
                  <a:pt x="2450" y="1264"/>
                </a:cubicBezTo>
                <a:cubicBezTo>
                  <a:pt x="2449" y="1272"/>
                  <a:pt x="2447" y="1279"/>
                  <a:pt x="2447" y="1287"/>
                </a:cubicBezTo>
                <a:cubicBezTo>
                  <a:pt x="2328" y="1287"/>
                  <a:pt x="2328" y="1287"/>
                  <a:pt x="2328" y="1287"/>
                </a:cubicBezTo>
                <a:cubicBezTo>
                  <a:pt x="2328" y="758"/>
                  <a:pt x="2328" y="758"/>
                  <a:pt x="2328" y="758"/>
                </a:cubicBezTo>
                <a:cubicBezTo>
                  <a:pt x="2432" y="758"/>
                  <a:pt x="2432" y="758"/>
                  <a:pt x="2432" y="758"/>
                </a:cubicBezTo>
                <a:cubicBezTo>
                  <a:pt x="2435" y="759"/>
                  <a:pt x="2438" y="760"/>
                  <a:pt x="2441" y="760"/>
                </a:cubicBezTo>
                <a:cubicBezTo>
                  <a:pt x="2444" y="760"/>
                  <a:pt x="2447" y="759"/>
                  <a:pt x="2450" y="758"/>
                </a:cubicBezTo>
                <a:cubicBezTo>
                  <a:pt x="3038" y="758"/>
                  <a:pt x="3038" y="758"/>
                  <a:pt x="3038" y="758"/>
                </a:cubicBezTo>
                <a:cubicBezTo>
                  <a:pt x="3038" y="1287"/>
                  <a:pt x="3038" y="1287"/>
                  <a:pt x="3038" y="1287"/>
                </a:cubicBezTo>
                <a:lnTo>
                  <a:pt x="2923" y="1287"/>
                </a:lnTo>
                <a:close/>
                <a:moveTo>
                  <a:pt x="732" y="660"/>
                </a:moveTo>
                <a:cubicBezTo>
                  <a:pt x="732" y="676"/>
                  <a:pt x="719" y="688"/>
                  <a:pt x="703" y="688"/>
                </a:cubicBezTo>
                <a:cubicBezTo>
                  <a:pt x="28" y="688"/>
                  <a:pt x="28" y="688"/>
                  <a:pt x="28" y="688"/>
                </a:cubicBezTo>
                <a:cubicBezTo>
                  <a:pt x="12" y="688"/>
                  <a:pt x="0" y="676"/>
                  <a:pt x="0" y="660"/>
                </a:cubicBezTo>
                <a:cubicBezTo>
                  <a:pt x="0" y="644"/>
                  <a:pt x="12" y="631"/>
                  <a:pt x="28" y="631"/>
                </a:cubicBezTo>
                <a:cubicBezTo>
                  <a:pt x="703" y="631"/>
                  <a:pt x="703" y="631"/>
                  <a:pt x="703" y="631"/>
                </a:cubicBezTo>
                <a:cubicBezTo>
                  <a:pt x="719" y="631"/>
                  <a:pt x="732" y="644"/>
                  <a:pt x="732" y="660"/>
                </a:cubicBezTo>
                <a:close/>
                <a:moveTo>
                  <a:pt x="732" y="424"/>
                </a:moveTo>
                <a:cubicBezTo>
                  <a:pt x="732" y="440"/>
                  <a:pt x="719" y="453"/>
                  <a:pt x="703" y="453"/>
                </a:cubicBezTo>
                <a:cubicBezTo>
                  <a:pt x="308" y="453"/>
                  <a:pt x="308" y="453"/>
                  <a:pt x="308" y="453"/>
                </a:cubicBezTo>
                <a:cubicBezTo>
                  <a:pt x="292" y="453"/>
                  <a:pt x="279" y="440"/>
                  <a:pt x="279" y="424"/>
                </a:cubicBezTo>
                <a:cubicBezTo>
                  <a:pt x="279" y="408"/>
                  <a:pt x="292" y="395"/>
                  <a:pt x="308" y="395"/>
                </a:cubicBezTo>
                <a:cubicBezTo>
                  <a:pt x="703" y="395"/>
                  <a:pt x="703" y="395"/>
                  <a:pt x="703" y="395"/>
                </a:cubicBezTo>
                <a:cubicBezTo>
                  <a:pt x="719" y="395"/>
                  <a:pt x="732" y="408"/>
                  <a:pt x="732" y="424"/>
                </a:cubicBezTo>
                <a:close/>
                <a:moveTo>
                  <a:pt x="732" y="896"/>
                </a:moveTo>
                <a:cubicBezTo>
                  <a:pt x="732" y="912"/>
                  <a:pt x="719" y="924"/>
                  <a:pt x="703" y="924"/>
                </a:cubicBezTo>
                <a:cubicBezTo>
                  <a:pt x="308" y="924"/>
                  <a:pt x="308" y="924"/>
                  <a:pt x="308" y="924"/>
                </a:cubicBezTo>
                <a:cubicBezTo>
                  <a:pt x="292" y="924"/>
                  <a:pt x="279" y="912"/>
                  <a:pt x="279" y="896"/>
                </a:cubicBezTo>
                <a:cubicBezTo>
                  <a:pt x="279" y="880"/>
                  <a:pt x="292" y="867"/>
                  <a:pt x="308" y="867"/>
                </a:cubicBezTo>
                <a:cubicBezTo>
                  <a:pt x="703" y="867"/>
                  <a:pt x="703" y="867"/>
                  <a:pt x="703" y="867"/>
                </a:cubicBezTo>
                <a:cubicBezTo>
                  <a:pt x="719" y="867"/>
                  <a:pt x="732" y="880"/>
                  <a:pt x="732" y="8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5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7504</TotalTime>
  <Words>183</Words>
  <Application>Microsoft Macintosh PowerPoint</Application>
  <PresentationFormat>Personalizado</PresentationFormat>
  <Paragraphs>54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Dirty Old Town</vt:lpstr>
      <vt:lpstr>Open Sans</vt:lpstr>
      <vt:lpstr>Open Sans Light</vt:lpstr>
      <vt:lpstr>Roboto</vt:lpstr>
      <vt:lpstr>Russo One</vt:lpstr>
      <vt:lpstr>Office Theme</vt:lpstr>
      <vt:lpstr>Presentación de PowerPoint</vt:lpstr>
      <vt:lpstr>Función Principal</vt:lpstr>
      <vt:lpstr>¿A quién educamos?</vt:lpstr>
      <vt:lpstr>¿Qué Enseñamos?</vt:lpstr>
      <vt:lpstr>Función complemento</vt:lpstr>
      <vt:lpstr>Familia FECP</vt:lpstr>
      <vt:lpstr>Presentación de PowerPoint</vt:lpstr>
      <vt:lpstr>Lineas Objetivos</vt:lpstr>
      <vt:lpstr>Posibles grupos de investigación</vt:lpstr>
      <vt:lpstr>Presentación de PowerPoint</vt:lpstr>
      <vt:lpstr>Presentación de PowerPoint</vt:lpstr>
      <vt:lpstr>Presentación de PowerPoint</vt:lpstr>
    </vt:vector>
  </TitlesOfParts>
  <Company>JafarDesigns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Andrea Holguin</cp:lastModifiedBy>
  <cp:revision>1289</cp:revision>
  <dcterms:created xsi:type="dcterms:W3CDTF">2016-06-20T18:47:00Z</dcterms:created>
  <dcterms:modified xsi:type="dcterms:W3CDTF">2025-07-30T16:05:20Z</dcterms:modified>
</cp:coreProperties>
</file>